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256" r:id="rId5"/>
    <p:sldId id="297" r:id="rId6"/>
    <p:sldId id="259" r:id="rId7"/>
    <p:sldId id="260" r:id="rId8"/>
    <p:sldId id="262" r:id="rId9"/>
    <p:sldId id="263" r:id="rId10"/>
    <p:sldId id="265" r:id="rId11"/>
    <p:sldId id="264" r:id="rId12"/>
    <p:sldId id="271" r:id="rId13"/>
    <p:sldId id="267" r:id="rId14"/>
    <p:sldId id="268" r:id="rId15"/>
    <p:sldId id="270" r:id="rId16"/>
    <p:sldId id="273" r:id="rId17"/>
    <p:sldId id="269" r:id="rId18"/>
    <p:sldId id="275" r:id="rId19"/>
    <p:sldId id="276" r:id="rId20"/>
    <p:sldId id="277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90" r:id="rId30"/>
    <p:sldId id="291" r:id="rId31"/>
    <p:sldId id="292" r:id="rId32"/>
    <p:sldId id="293" r:id="rId33"/>
    <p:sldId id="294" r:id="rId34"/>
    <p:sldId id="296" r:id="rId35"/>
    <p:sldId id="288" r:id="rId36"/>
    <p:sldId id="295" r:id="rId3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6BB8"/>
    <a:srgbClr val="E7AE34"/>
    <a:srgbClr val="5D2F89"/>
    <a:srgbClr val="E69424"/>
    <a:srgbClr val="E0C500"/>
    <a:srgbClr val="6F2D9E"/>
    <a:srgbClr val="6F2E9F"/>
    <a:srgbClr val="E1BD38"/>
    <a:srgbClr val="ECEDC5"/>
    <a:srgbClr val="00D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/>
    <p:restoredTop sz="94694"/>
  </p:normalViewPr>
  <p:slideViewPr>
    <p:cSldViewPr snapToGrid="0">
      <p:cViewPr varScale="1">
        <p:scale>
          <a:sx n="121" d="100"/>
          <a:sy n="121" d="100"/>
        </p:scale>
        <p:origin x="68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svg"/><Relationship Id="rId1" Type="http://schemas.openxmlformats.org/officeDocument/2006/relationships/image" Target="../media/image4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svg"/><Relationship Id="rId1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29FCA2-9519-4E4D-962C-5DC6F7274D3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A633CA3-F883-465F-AE34-6BD972E258CF}">
      <dgm:prSet/>
      <dgm:spPr/>
      <dgm:t>
        <a:bodyPr/>
        <a:lstStyle/>
        <a:p>
          <a:r>
            <a:rPr lang="en-US" dirty="0"/>
            <a:t>Karthik is a  CNCF Speaker, DevOps Architect and Cloud Native App Developer who is passionate about Cloud and Cloud-Native Infrastructure, Developer Tools &amp; Experience and Open-Source Enthusiast.</a:t>
          </a:r>
        </a:p>
      </dgm:t>
    </dgm:pt>
    <dgm:pt modelId="{A25E9542-7A96-4591-BABA-CF8191D73649}" type="parTrans" cxnId="{1D471679-1615-4E53-A24A-CCF8946C5013}">
      <dgm:prSet/>
      <dgm:spPr/>
      <dgm:t>
        <a:bodyPr/>
        <a:lstStyle/>
        <a:p>
          <a:endParaRPr lang="en-US"/>
        </a:p>
      </dgm:t>
    </dgm:pt>
    <dgm:pt modelId="{E2526CFA-86E0-40A6-B1BF-2B0243CA314E}" type="sibTrans" cxnId="{1D471679-1615-4E53-A24A-CCF8946C5013}">
      <dgm:prSet/>
      <dgm:spPr/>
      <dgm:t>
        <a:bodyPr/>
        <a:lstStyle/>
        <a:p>
          <a:endParaRPr lang="en-US"/>
        </a:p>
      </dgm:t>
    </dgm:pt>
    <dgm:pt modelId="{2BD66083-1063-4536-A461-3841A6749D2C}">
      <dgm:prSet/>
      <dgm:spPr/>
      <dgm:t>
        <a:bodyPr/>
        <a:lstStyle/>
        <a:p>
          <a:r>
            <a:rPr lang="en-US" dirty="0"/>
            <a:t>He is also a passionate writer who writes about the technologies and technology challenges.</a:t>
          </a:r>
        </a:p>
      </dgm:t>
    </dgm:pt>
    <dgm:pt modelId="{206C5D80-FAB3-4CAC-8DD9-6073597EC6FE}" type="parTrans" cxnId="{0A255645-C9DF-4183-A2C7-67901A72607C}">
      <dgm:prSet/>
      <dgm:spPr/>
      <dgm:t>
        <a:bodyPr/>
        <a:lstStyle/>
        <a:p>
          <a:endParaRPr lang="en-US"/>
        </a:p>
      </dgm:t>
    </dgm:pt>
    <dgm:pt modelId="{A1F82ABD-8F66-45A2-A482-5E2C35CC7D5E}" type="sibTrans" cxnId="{0A255645-C9DF-4183-A2C7-67901A72607C}">
      <dgm:prSet/>
      <dgm:spPr/>
      <dgm:t>
        <a:bodyPr/>
        <a:lstStyle/>
        <a:p>
          <a:endParaRPr lang="en-US"/>
        </a:p>
      </dgm:t>
    </dgm:pt>
    <dgm:pt modelId="{D02C6CE3-481A-D24F-88C4-52C4345321DE}" type="pres">
      <dgm:prSet presAssocID="{C229FCA2-9519-4E4D-962C-5DC6F7274D3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8E90D10-A087-0546-919A-94D61E77F729}" type="pres">
      <dgm:prSet presAssocID="{AA633CA3-F883-465F-AE34-6BD972E258CF}" presName="hierRoot1" presStyleCnt="0"/>
      <dgm:spPr/>
    </dgm:pt>
    <dgm:pt modelId="{55A6232B-495F-5146-83F2-8D0619DC5695}" type="pres">
      <dgm:prSet presAssocID="{AA633CA3-F883-465F-AE34-6BD972E258CF}" presName="composite" presStyleCnt="0"/>
      <dgm:spPr/>
    </dgm:pt>
    <dgm:pt modelId="{AE8F5FCF-45EB-7544-9243-E1A03AB55536}" type="pres">
      <dgm:prSet presAssocID="{AA633CA3-F883-465F-AE34-6BD972E258CF}" presName="background" presStyleLbl="node0" presStyleIdx="0" presStyleCnt="2"/>
      <dgm:spPr/>
    </dgm:pt>
    <dgm:pt modelId="{C8565A5C-50C8-104D-BE42-63B236462EA8}" type="pres">
      <dgm:prSet presAssocID="{AA633CA3-F883-465F-AE34-6BD972E258CF}" presName="text" presStyleLbl="fgAcc0" presStyleIdx="0" presStyleCnt="2">
        <dgm:presLayoutVars>
          <dgm:chPref val="3"/>
        </dgm:presLayoutVars>
      </dgm:prSet>
      <dgm:spPr/>
    </dgm:pt>
    <dgm:pt modelId="{219DBE6E-E123-574F-BA16-C01BEF880CB3}" type="pres">
      <dgm:prSet presAssocID="{AA633CA3-F883-465F-AE34-6BD972E258CF}" presName="hierChild2" presStyleCnt="0"/>
      <dgm:spPr/>
    </dgm:pt>
    <dgm:pt modelId="{3B9F8E59-DD0D-C842-AA45-A5E75AC5CEB6}" type="pres">
      <dgm:prSet presAssocID="{2BD66083-1063-4536-A461-3841A6749D2C}" presName="hierRoot1" presStyleCnt="0"/>
      <dgm:spPr/>
    </dgm:pt>
    <dgm:pt modelId="{D34957B5-1E49-F54E-942F-86F4ACAAFCF3}" type="pres">
      <dgm:prSet presAssocID="{2BD66083-1063-4536-A461-3841A6749D2C}" presName="composite" presStyleCnt="0"/>
      <dgm:spPr/>
    </dgm:pt>
    <dgm:pt modelId="{629ABFD7-7B09-B941-9401-D05B8165412E}" type="pres">
      <dgm:prSet presAssocID="{2BD66083-1063-4536-A461-3841A6749D2C}" presName="background" presStyleLbl="node0" presStyleIdx="1" presStyleCnt="2"/>
      <dgm:spPr/>
    </dgm:pt>
    <dgm:pt modelId="{43AEDAA9-4470-E04A-A5B5-5BEE5D72029F}" type="pres">
      <dgm:prSet presAssocID="{2BD66083-1063-4536-A461-3841A6749D2C}" presName="text" presStyleLbl="fgAcc0" presStyleIdx="1" presStyleCnt="2">
        <dgm:presLayoutVars>
          <dgm:chPref val="3"/>
        </dgm:presLayoutVars>
      </dgm:prSet>
      <dgm:spPr/>
    </dgm:pt>
    <dgm:pt modelId="{AB14F3E8-9C0E-524D-A1E5-D43F7A072736}" type="pres">
      <dgm:prSet presAssocID="{2BD66083-1063-4536-A461-3841A6749D2C}" presName="hierChild2" presStyleCnt="0"/>
      <dgm:spPr/>
    </dgm:pt>
  </dgm:ptLst>
  <dgm:cxnLst>
    <dgm:cxn modelId="{0A255645-C9DF-4183-A2C7-67901A72607C}" srcId="{C229FCA2-9519-4E4D-962C-5DC6F7274D38}" destId="{2BD66083-1063-4536-A461-3841A6749D2C}" srcOrd="1" destOrd="0" parTransId="{206C5D80-FAB3-4CAC-8DD9-6073597EC6FE}" sibTransId="{A1F82ABD-8F66-45A2-A482-5E2C35CC7D5E}"/>
    <dgm:cxn modelId="{936D916D-437D-7B49-BD89-94E7ADD05963}" type="presOf" srcId="{C229FCA2-9519-4E4D-962C-5DC6F7274D38}" destId="{D02C6CE3-481A-D24F-88C4-52C4345321DE}" srcOrd="0" destOrd="0" presId="urn:microsoft.com/office/officeart/2005/8/layout/hierarchy1"/>
    <dgm:cxn modelId="{1D471679-1615-4E53-A24A-CCF8946C5013}" srcId="{C229FCA2-9519-4E4D-962C-5DC6F7274D38}" destId="{AA633CA3-F883-465F-AE34-6BD972E258CF}" srcOrd="0" destOrd="0" parTransId="{A25E9542-7A96-4591-BABA-CF8191D73649}" sibTransId="{E2526CFA-86E0-40A6-B1BF-2B0243CA314E}"/>
    <dgm:cxn modelId="{3ADE21E1-E320-1441-AC54-022298680DD3}" type="presOf" srcId="{2BD66083-1063-4536-A461-3841A6749D2C}" destId="{43AEDAA9-4470-E04A-A5B5-5BEE5D72029F}" srcOrd="0" destOrd="0" presId="urn:microsoft.com/office/officeart/2005/8/layout/hierarchy1"/>
    <dgm:cxn modelId="{68DA9DF0-566B-7349-8D19-C78194A764D3}" type="presOf" srcId="{AA633CA3-F883-465F-AE34-6BD972E258CF}" destId="{C8565A5C-50C8-104D-BE42-63B236462EA8}" srcOrd="0" destOrd="0" presId="urn:microsoft.com/office/officeart/2005/8/layout/hierarchy1"/>
    <dgm:cxn modelId="{86867014-B704-5C44-BE20-DDDD7CCE1BC4}" type="presParOf" srcId="{D02C6CE3-481A-D24F-88C4-52C4345321DE}" destId="{28E90D10-A087-0546-919A-94D61E77F729}" srcOrd="0" destOrd="0" presId="urn:microsoft.com/office/officeart/2005/8/layout/hierarchy1"/>
    <dgm:cxn modelId="{C75BBF96-1827-2147-B162-A949E59535EB}" type="presParOf" srcId="{28E90D10-A087-0546-919A-94D61E77F729}" destId="{55A6232B-495F-5146-83F2-8D0619DC5695}" srcOrd="0" destOrd="0" presId="urn:microsoft.com/office/officeart/2005/8/layout/hierarchy1"/>
    <dgm:cxn modelId="{1C9705FB-C739-194F-AA59-66B29BE3FB0E}" type="presParOf" srcId="{55A6232B-495F-5146-83F2-8D0619DC5695}" destId="{AE8F5FCF-45EB-7544-9243-E1A03AB55536}" srcOrd="0" destOrd="0" presId="urn:microsoft.com/office/officeart/2005/8/layout/hierarchy1"/>
    <dgm:cxn modelId="{20BA6BCE-736B-D241-AB8C-356C7761C8AD}" type="presParOf" srcId="{55A6232B-495F-5146-83F2-8D0619DC5695}" destId="{C8565A5C-50C8-104D-BE42-63B236462EA8}" srcOrd="1" destOrd="0" presId="urn:microsoft.com/office/officeart/2005/8/layout/hierarchy1"/>
    <dgm:cxn modelId="{AC0E2159-6CF9-864E-8A44-89B76E9CEE5A}" type="presParOf" srcId="{28E90D10-A087-0546-919A-94D61E77F729}" destId="{219DBE6E-E123-574F-BA16-C01BEF880CB3}" srcOrd="1" destOrd="0" presId="urn:microsoft.com/office/officeart/2005/8/layout/hierarchy1"/>
    <dgm:cxn modelId="{BE7A37E4-9670-FC44-B578-789554F03EF8}" type="presParOf" srcId="{D02C6CE3-481A-D24F-88C4-52C4345321DE}" destId="{3B9F8E59-DD0D-C842-AA45-A5E75AC5CEB6}" srcOrd="1" destOrd="0" presId="urn:microsoft.com/office/officeart/2005/8/layout/hierarchy1"/>
    <dgm:cxn modelId="{B866781A-6C9A-B34D-A79D-A2D1041F0A8C}" type="presParOf" srcId="{3B9F8E59-DD0D-C842-AA45-A5E75AC5CEB6}" destId="{D34957B5-1E49-F54E-942F-86F4ACAAFCF3}" srcOrd="0" destOrd="0" presId="urn:microsoft.com/office/officeart/2005/8/layout/hierarchy1"/>
    <dgm:cxn modelId="{105DDC01-DB7C-5146-9DDE-215270A5AAD0}" type="presParOf" srcId="{D34957B5-1E49-F54E-942F-86F4ACAAFCF3}" destId="{629ABFD7-7B09-B941-9401-D05B8165412E}" srcOrd="0" destOrd="0" presId="urn:microsoft.com/office/officeart/2005/8/layout/hierarchy1"/>
    <dgm:cxn modelId="{022156EE-7678-DA4B-B36B-5220A2681229}" type="presParOf" srcId="{D34957B5-1E49-F54E-942F-86F4ACAAFCF3}" destId="{43AEDAA9-4470-E04A-A5B5-5BEE5D72029F}" srcOrd="1" destOrd="0" presId="urn:microsoft.com/office/officeart/2005/8/layout/hierarchy1"/>
    <dgm:cxn modelId="{64058FBC-9018-A44E-9BD0-B371C6589834}" type="presParOf" srcId="{3B9F8E59-DD0D-C842-AA45-A5E75AC5CEB6}" destId="{AB14F3E8-9C0E-524D-A1E5-D43F7A07273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D8BB80-AD2E-4414-84E9-1906AF71441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39C25D9-C10A-41B5-83F7-9AB5379797CB}">
      <dgm:prSet/>
      <dgm:spPr/>
      <dgm:t>
        <a:bodyPr/>
        <a:lstStyle/>
        <a:p>
          <a:r>
            <a:rPr lang="en-US" dirty="0"/>
            <a:t>Containerizing and deploying multiple instances of an app that talks to one variant of a database per instance.</a:t>
          </a:r>
        </a:p>
      </dgm:t>
    </dgm:pt>
    <dgm:pt modelId="{FF4AF76F-B832-4393-B592-ADA4D1A72FFB}" type="parTrans" cxnId="{1AC03E89-5B2A-4A84-AACF-B16F6855346C}">
      <dgm:prSet/>
      <dgm:spPr/>
      <dgm:t>
        <a:bodyPr/>
        <a:lstStyle/>
        <a:p>
          <a:endParaRPr lang="en-US"/>
        </a:p>
      </dgm:t>
    </dgm:pt>
    <dgm:pt modelId="{6955213A-D2D6-4EF2-8ACC-BFEB4039C6E6}" type="sibTrans" cxnId="{1AC03E89-5B2A-4A84-AACF-B16F6855346C}">
      <dgm:prSet/>
      <dgm:spPr/>
      <dgm:t>
        <a:bodyPr/>
        <a:lstStyle/>
        <a:p>
          <a:endParaRPr lang="en-US"/>
        </a:p>
      </dgm:t>
    </dgm:pt>
    <dgm:pt modelId="{36CC597C-141A-4D0B-A712-3D8F3FE237EE}">
      <dgm:prSet/>
      <dgm:spPr/>
      <dgm:t>
        <a:bodyPr/>
        <a:lstStyle/>
        <a:p>
          <a:r>
            <a:rPr lang="en-US" dirty="0"/>
            <a:t>Connecting to Oracle, the app needs oracle-based drivers installed in the OS</a:t>
          </a:r>
        </a:p>
      </dgm:t>
    </dgm:pt>
    <dgm:pt modelId="{CE48AA52-CEFB-44F8-B45A-537E93342423}" type="parTrans" cxnId="{D17D3E63-F554-435D-BA4F-EA2590200B4A}">
      <dgm:prSet/>
      <dgm:spPr/>
      <dgm:t>
        <a:bodyPr/>
        <a:lstStyle/>
        <a:p>
          <a:endParaRPr lang="en-US"/>
        </a:p>
      </dgm:t>
    </dgm:pt>
    <dgm:pt modelId="{67806620-7755-42E5-B07B-0EF107C1F7FB}" type="sibTrans" cxnId="{D17D3E63-F554-435D-BA4F-EA2590200B4A}">
      <dgm:prSet/>
      <dgm:spPr/>
      <dgm:t>
        <a:bodyPr/>
        <a:lstStyle/>
        <a:p>
          <a:endParaRPr lang="en-US"/>
        </a:p>
      </dgm:t>
    </dgm:pt>
    <dgm:pt modelId="{14B0E29C-651E-43FE-8633-8C159BF7365B}">
      <dgm:prSet/>
      <dgm:spPr/>
      <dgm:t>
        <a:bodyPr/>
        <a:lstStyle/>
        <a:p>
          <a:r>
            <a:rPr lang="en-US" dirty="0"/>
            <a:t>Connecting with Sybase, its dependency lib must be available</a:t>
          </a:r>
        </a:p>
      </dgm:t>
    </dgm:pt>
    <dgm:pt modelId="{D3C63879-4686-4840-A42F-7D0707CACC2D}" type="parTrans" cxnId="{4C4220F2-EEE0-4B15-A94C-BECC0EEAD8B5}">
      <dgm:prSet/>
      <dgm:spPr/>
      <dgm:t>
        <a:bodyPr/>
        <a:lstStyle/>
        <a:p>
          <a:endParaRPr lang="en-US"/>
        </a:p>
      </dgm:t>
    </dgm:pt>
    <dgm:pt modelId="{DD01D7D0-71E2-4698-8CAB-2950F2860176}" type="sibTrans" cxnId="{4C4220F2-EEE0-4B15-A94C-BECC0EEAD8B5}">
      <dgm:prSet/>
      <dgm:spPr/>
      <dgm:t>
        <a:bodyPr/>
        <a:lstStyle/>
        <a:p>
          <a:endParaRPr lang="en-US"/>
        </a:p>
      </dgm:t>
    </dgm:pt>
    <dgm:pt modelId="{72D9C54B-A7A0-4FDE-9D47-C12A2F11CD47}">
      <dgm:prSet/>
      <dgm:spPr/>
      <dgm:t>
        <a:bodyPr/>
        <a:lstStyle/>
        <a:p>
          <a:r>
            <a:rPr lang="en-US" dirty="0"/>
            <a:t>Pretty much rest is universal viz., MySQL, MSSQL, PostgreSQL </a:t>
          </a:r>
          <a:r>
            <a:rPr lang="en-US" dirty="0" err="1"/>
            <a:t>etc</a:t>
          </a:r>
          <a:endParaRPr lang="en-US" dirty="0"/>
        </a:p>
      </dgm:t>
    </dgm:pt>
    <dgm:pt modelId="{8EBDDC5F-E13C-4FD6-8564-5332713838FB}" type="parTrans" cxnId="{85CCAD29-AC3A-41B6-AA20-DF76198E6B19}">
      <dgm:prSet/>
      <dgm:spPr/>
      <dgm:t>
        <a:bodyPr/>
        <a:lstStyle/>
        <a:p>
          <a:endParaRPr lang="en-US"/>
        </a:p>
      </dgm:t>
    </dgm:pt>
    <dgm:pt modelId="{0CE7F189-D058-4CA9-B592-B829B127533E}" type="sibTrans" cxnId="{85CCAD29-AC3A-41B6-AA20-DF76198E6B19}">
      <dgm:prSet/>
      <dgm:spPr/>
      <dgm:t>
        <a:bodyPr/>
        <a:lstStyle/>
        <a:p>
          <a:endParaRPr lang="en-US"/>
        </a:p>
      </dgm:t>
    </dgm:pt>
    <dgm:pt modelId="{5219A55B-E335-4A5C-96D6-762ED6F5EAC8}" type="pres">
      <dgm:prSet presAssocID="{49D8BB80-AD2E-4414-84E9-1906AF714414}" presName="root" presStyleCnt="0">
        <dgm:presLayoutVars>
          <dgm:dir/>
          <dgm:resizeHandles val="exact"/>
        </dgm:presLayoutVars>
      </dgm:prSet>
      <dgm:spPr/>
    </dgm:pt>
    <dgm:pt modelId="{4BE7C777-03A3-4CA9-B04D-1BA41B6DA5F3}" type="pres">
      <dgm:prSet presAssocID="{939C25D9-C10A-41B5-83F7-9AB5379797CB}" presName="compNode" presStyleCnt="0"/>
      <dgm:spPr/>
    </dgm:pt>
    <dgm:pt modelId="{CC94C58D-498E-4686-92FE-04824B3C62D2}" type="pres">
      <dgm:prSet presAssocID="{939C25D9-C10A-41B5-83F7-9AB5379797CB}" presName="bgRect" presStyleLbl="bgShp" presStyleIdx="0" presStyleCnt="4"/>
      <dgm:spPr/>
    </dgm:pt>
    <dgm:pt modelId="{81071499-1ED0-4026-B735-FA9D5234EE41}" type="pres">
      <dgm:prSet presAssocID="{939C25D9-C10A-41B5-83F7-9AB5379797C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336A370-31CB-4DCF-A559-3C31D033A966}" type="pres">
      <dgm:prSet presAssocID="{939C25D9-C10A-41B5-83F7-9AB5379797CB}" presName="spaceRect" presStyleCnt="0"/>
      <dgm:spPr/>
    </dgm:pt>
    <dgm:pt modelId="{822869A1-D711-4404-B304-37F7AF7D2D53}" type="pres">
      <dgm:prSet presAssocID="{939C25D9-C10A-41B5-83F7-9AB5379797CB}" presName="parTx" presStyleLbl="revTx" presStyleIdx="0" presStyleCnt="4">
        <dgm:presLayoutVars>
          <dgm:chMax val="0"/>
          <dgm:chPref val="0"/>
        </dgm:presLayoutVars>
      </dgm:prSet>
      <dgm:spPr/>
    </dgm:pt>
    <dgm:pt modelId="{C1A62A33-57A7-4869-8D04-55198BD94263}" type="pres">
      <dgm:prSet presAssocID="{6955213A-D2D6-4EF2-8ACC-BFEB4039C6E6}" presName="sibTrans" presStyleCnt="0"/>
      <dgm:spPr/>
    </dgm:pt>
    <dgm:pt modelId="{C51440DB-2EBE-4BAB-A6A8-69EF24DD51E9}" type="pres">
      <dgm:prSet presAssocID="{36CC597C-141A-4D0B-A712-3D8F3FE237EE}" presName="compNode" presStyleCnt="0"/>
      <dgm:spPr/>
    </dgm:pt>
    <dgm:pt modelId="{9C545AB1-19B5-4C42-85FF-5A52D7949FB0}" type="pres">
      <dgm:prSet presAssocID="{36CC597C-141A-4D0B-A712-3D8F3FE237EE}" presName="bgRect" presStyleLbl="bgShp" presStyleIdx="1" presStyleCnt="4"/>
      <dgm:spPr/>
    </dgm:pt>
    <dgm:pt modelId="{E95E3B3A-B8D4-4BAA-880B-9A796BDF2E3F}" type="pres">
      <dgm:prSet presAssocID="{36CC597C-141A-4D0B-A712-3D8F3FE237E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C1F10528-DBC7-40F0-BAEB-FBB89E3A8CFB}" type="pres">
      <dgm:prSet presAssocID="{36CC597C-141A-4D0B-A712-3D8F3FE237EE}" presName="spaceRect" presStyleCnt="0"/>
      <dgm:spPr/>
    </dgm:pt>
    <dgm:pt modelId="{5B96D3A5-3690-4F75-98B2-CF625C3FE777}" type="pres">
      <dgm:prSet presAssocID="{36CC597C-141A-4D0B-A712-3D8F3FE237EE}" presName="parTx" presStyleLbl="revTx" presStyleIdx="1" presStyleCnt="4">
        <dgm:presLayoutVars>
          <dgm:chMax val="0"/>
          <dgm:chPref val="0"/>
        </dgm:presLayoutVars>
      </dgm:prSet>
      <dgm:spPr/>
    </dgm:pt>
    <dgm:pt modelId="{9FD28855-DE9E-4840-911E-5E14F9918295}" type="pres">
      <dgm:prSet presAssocID="{67806620-7755-42E5-B07B-0EF107C1F7FB}" presName="sibTrans" presStyleCnt="0"/>
      <dgm:spPr/>
    </dgm:pt>
    <dgm:pt modelId="{1A888A2E-58DA-429B-840A-E44962CAD995}" type="pres">
      <dgm:prSet presAssocID="{14B0E29C-651E-43FE-8633-8C159BF7365B}" presName="compNode" presStyleCnt="0"/>
      <dgm:spPr/>
    </dgm:pt>
    <dgm:pt modelId="{8CBDF250-E604-44AD-8D6C-9081ABCBCE49}" type="pres">
      <dgm:prSet presAssocID="{14B0E29C-651E-43FE-8633-8C159BF7365B}" presName="bgRect" presStyleLbl="bgShp" presStyleIdx="2" presStyleCnt="4"/>
      <dgm:spPr/>
    </dgm:pt>
    <dgm:pt modelId="{D681EB5A-3D51-4073-961F-8263B656E6C0}" type="pres">
      <dgm:prSet presAssocID="{14B0E29C-651E-43FE-8633-8C159BF7365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17E41E19-E642-4044-94E7-6764F6270894}" type="pres">
      <dgm:prSet presAssocID="{14B0E29C-651E-43FE-8633-8C159BF7365B}" presName="spaceRect" presStyleCnt="0"/>
      <dgm:spPr/>
    </dgm:pt>
    <dgm:pt modelId="{AF10C977-3938-4B3F-AAFA-C653F0B05522}" type="pres">
      <dgm:prSet presAssocID="{14B0E29C-651E-43FE-8633-8C159BF7365B}" presName="parTx" presStyleLbl="revTx" presStyleIdx="2" presStyleCnt="4">
        <dgm:presLayoutVars>
          <dgm:chMax val="0"/>
          <dgm:chPref val="0"/>
        </dgm:presLayoutVars>
      </dgm:prSet>
      <dgm:spPr/>
    </dgm:pt>
    <dgm:pt modelId="{2829A432-FC9C-46DF-9A0B-C4E7E3144AB1}" type="pres">
      <dgm:prSet presAssocID="{DD01D7D0-71E2-4698-8CAB-2950F2860176}" presName="sibTrans" presStyleCnt="0"/>
      <dgm:spPr/>
    </dgm:pt>
    <dgm:pt modelId="{D6B58CB5-0BF2-48A4-9ABB-C8BB8C6CD0C0}" type="pres">
      <dgm:prSet presAssocID="{72D9C54B-A7A0-4FDE-9D47-C12A2F11CD47}" presName="compNode" presStyleCnt="0"/>
      <dgm:spPr/>
    </dgm:pt>
    <dgm:pt modelId="{F7900786-6775-43F0-9134-065614C9ABE9}" type="pres">
      <dgm:prSet presAssocID="{72D9C54B-A7A0-4FDE-9D47-C12A2F11CD47}" presName="bgRect" presStyleLbl="bgShp" presStyleIdx="3" presStyleCnt="4"/>
      <dgm:spPr/>
    </dgm:pt>
    <dgm:pt modelId="{2ECEAA58-531E-45AE-93CC-70002F4671B6}" type="pres">
      <dgm:prSet presAssocID="{72D9C54B-A7A0-4FDE-9D47-C12A2F11CD4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07F25821-D26B-416C-AE2D-2E1E3E9FABC7}" type="pres">
      <dgm:prSet presAssocID="{72D9C54B-A7A0-4FDE-9D47-C12A2F11CD47}" presName="spaceRect" presStyleCnt="0"/>
      <dgm:spPr/>
    </dgm:pt>
    <dgm:pt modelId="{A510BEDB-5E76-4996-9F8A-9C9CE8839576}" type="pres">
      <dgm:prSet presAssocID="{72D9C54B-A7A0-4FDE-9D47-C12A2F11CD4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80CA112-5176-4845-9A21-A0C937A6B948}" type="presOf" srcId="{939C25D9-C10A-41B5-83F7-9AB5379797CB}" destId="{822869A1-D711-4404-B304-37F7AF7D2D53}" srcOrd="0" destOrd="0" presId="urn:microsoft.com/office/officeart/2018/2/layout/IconVerticalSolidList"/>
    <dgm:cxn modelId="{0BC8DE18-4181-43E2-9AED-9235556143DE}" type="presOf" srcId="{14B0E29C-651E-43FE-8633-8C159BF7365B}" destId="{AF10C977-3938-4B3F-AAFA-C653F0B05522}" srcOrd="0" destOrd="0" presId="urn:microsoft.com/office/officeart/2018/2/layout/IconVerticalSolidList"/>
    <dgm:cxn modelId="{85CCAD29-AC3A-41B6-AA20-DF76198E6B19}" srcId="{49D8BB80-AD2E-4414-84E9-1906AF714414}" destId="{72D9C54B-A7A0-4FDE-9D47-C12A2F11CD47}" srcOrd="3" destOrd="0" parTransId="{8EBDDC5F-E13C-4FD6-8564-5332713838FB}" sibTransId="{0CE7F189-D058-4CA9-B592-B829B127533E}"/>
    <dgm:cxn modelId="{92C64247-C37A-4EE7-B65E-3182BB59B6D6}" type="presOf" srcId="{49D8BB80-AD2E-4414-84E9-1906AF714414}" destId="{5219A55B-E335-4A5C-96D6-762ED6F5EAC8}" srcOrd="0" destOrd="0" presId="urn:microsoft.com/office/officeart/2018/2/layout/IconVerticalSolidList"/>
    <dgm:cxn modelId="{D17D3E63-F554-435D-BA4F-EA2590200B4A}" srcId="{49D8BB80-AD2E-4414-84E9-1906AF714414}" destId="{36CC597C-141A-4D0B-A712-3D8F3FE237EE}" srcOrd="1" destOrd="0" parTransId="{CE48AA52-CEFB-44F8-B45A-537E93342423}" sibTransId="{67806620-7755-42E5-B07B-0EF107C1F7FB}"/>
    <dgm:cxn modelId="{A450D185-72FB-4DFB-853E-A806D487EED1}" type="presOf" srcId="{36CC597C-141A-4D0B-A712-3D8F3FE237EE}" destId="{5B96D3A5-3690-4F75-98B2-CF625C3FE777}" srcOrd="0" destOrd="0" presId="urn:microsoft.com/office/officeart/2018/2/layout/IconVerticalSolidList"/>
    <dgm:cxn modelId="{1AC03E89-5B2A-4A84-AACF-B16F6855346C}" srcId="{49D8BB80-AD2E-4414-84E9-1906AF714414}" destId="{939C25D9-C10A-41B5-83F7-9AB5379797CB}" srcOrd="0" destOrd="0" parTransId="{FF4AF76F-B832-4393-B592-ADA4D1A72FFB}" sibTransId="{6955213A-D2D6-4EF2-8ACC-BFEB4039C6E6}"/>
    <dgm:cxn modelId="{17C2AE8E-3A6B-444B-B68E-4893276D4AE4}" type="presOf" srcId="{72D9C54B-A7A0-4FDE-9D47-C12A2F11CD47}" destId="{A510BEDB-5E76-4996-9F8A-9C9CE8839576}" srcOrd="0" destOrd="0" presId="urn:microsoft.com/office/officeart/2018/2/layout/IconVerticalSolidList"/>
    <dgm:cxn modelId="{4C4220F2-EEE0-4B15-A94C-BECC0EEAD8B5}" srcId="{49D8BB80-AD2E-4414-84E9-1906AF714414}" destId="{14B0E29C-651E-43FE-8633-8C159BF7365B}" srcOrd="2" destOrd="0" parTransId="{D3C63879-4686-4840-A42F-7D0707CACC2D}" sibTransId="{DD01D7D0-71E2-4698-8CAB-2950F2860176}"/>
    <dgm:cxn modelId="{4A34F524-D61C-48FD-9665-B4E65174400E}" type="presParOf" srcId="{5219A55B-E335-4A5C-96D6-762ED6F5EAC8}" destId="{4BE7C777-03A3-4CA9-B04D-1BA41B6DA5F3}" srcOrd="0" destOrd="0" presId="urn:microsoft.com/office/officeart/2018/2/layout/IconVerticalSolidList"/>
    <dgm:cxn modelId="{C6C3272A-3F65-4891-BDAC-F7BB0B4F8A12}" type="presParOf" srcId="{4BE7C777-03A3-4CA9-B04D-1BA41B6DA5F3}" destId="{CC94C58D-498E-4686-92FE-04824B3C62D2}" srcOrd="0" destOrd="0" presId="urn:microsoft.com/office/officeart/2018/2/layout/IconVerticalSolidList"/>
    <dgm:cxn modelId="{24178D62-936C-4341-ABAE-AC855E2DB463}" type="presParOf" srcId="{4BE7C777-03A3-4CA9-B04D-1BA41B6DA5F3}" destId="{81071499-1ED0-4026-B735-FA9D5234EE41}" srcOrd="1" destOrd="0" presId="urn:microsoft.com/office/officeart/2018/2/layout/IconVerticalSolidList"/>
    <dgm:cxn modelId="{8F914CBB-E1E3-4D97-9BC0-6100A6CA700E}" type="presParOf" srcId="{4BE7C777-03A3-4CA9-B04D-1BA41B6DA5F3}" destId="{D336A370-31CB-4DCF-A559-3C31D033A966}" srcOrd="2" destOrd="0" presId="urn:microsoft.com/office/officeart/2018/2/layout/IconVerticalSolidList"/>
    <dgm:cxn modelId="{9CFC753B-02A9-408E-87BC-E49FB50DB06E}" type="presParOf" srcId="{4BE7C777-03A3-4CA9-B04D-1BA41B6DA5F3}" destId="{822869A1-D711-4404-B304-37F7AF7D2D53}" srcOrd="3" destOrd="0" presId="urn:microsoft.com/office/officeart/2018/2/layout/IconVerticalSolidList"/>
    <dgm:cxn modelId="{C0B17395-127F-4817-B329-BE2B27118743}" type="presParOf" srcId="{5219A55B-E335-4A5C-96D6-762ED6F5EAC8}" destId="{C1A62A33-57A7-4869-8D04-55198BD94263}" srcOrd="1" destOrd="0" presId="urn:microsoft.com/office/officeart/2018/2/layout/IconVerticalSolidList"/>
    <dgm:cxn modelId="{5E0B6B5F-0688-41C3-BC52-A54480270F5C}" type="presParOf" srcId="{5219A55B-E335-4A5C-96D6-762ED6F5EAC8}" destId="{C51440DB-2EBE-4BAB-A6A8-69EF24DD51E9}" srcOrd="2" destOrd="0" presId="urn:microsoft.com/office/officeart/2018/2/layout/IconVerticalSolidList"/>
    <dgm:cxn modelId="{613C8622-91F9-4CD8-BB6A-3B8E0DE1C0E3}" type="presParOf" srcId="{C51440DB-2EBE-4BAB-A6A8-69EF24DD51E9}" destId="{9C545AB1-19B5-4C42-85FF-5A52D7949FB0}" srcOrd="0" destOrd="0" presId="urn:microsoft.com/office/officeart/2018/2/layout/IconVerticalSolidList"/>
    <dgm:cxn modelId="{668C582B-614E-4F9F-8DA6-220C5402D401}" type="presParOf" srcId="{C51440DB-2EBE-4BAB-A6A8-69EF24DD51E9}" destId="{E95E3B3A-B8D4-4BAA-880B-9A796BDF2E3F}" srcOrd="1" destOrd="0" presId="urn:microsoft.com/office/officeart/2018/2/layout/IconVerticalSolidList"/>
    <dgm:cxn modelId="{EDEC2B9C-DD38-45CB-8158-7F7F988E7138}" type="presParOf" srcId="{C51440DB-2EBE-4BAB-A6A8-69EF24DD51E9}" destId="{C1F10528-DBC7-40F0-BAEB-FBB89E3A8CFB}" srcOrd="2" destOrd="0" presId="urn:microsoft.com/office/officeart/2018/2/layout/IconVerticalSolidList"/>
    <dgm:cxn modelId="{FD629B21-E64B-45D8-91C4-6460ABAA8D8B}" type="presParOf" srcId="{C51440DB-2EBE-4BAB-A6A8-69EF24DD51E9}" destId="{5B96D3A5-3690-4F75-98B2-CF625C3FE777}" srcOrd="3" destOrd="0" presId="urn:microsoft.com/office/officeart/2018/2/layout/IconVerticalSolidList"/>
    <dgm:cxn modelId="{98EEE051-A6EB-4364-A24D-2E3E2C273289}" type="presParOf" srcId="{5219A55B-E335-4A5C-96D6-762ED6F5EAC8}" destId="{9FD28855-DE9E-4840-911E-5E14F9918295}" srcOrd="3" destOrd="0" presId="urn:microsoft.com/office/officeart/2018/2/layout/IconVerticalSolidList"/>
    <dgm:cxn modelId="{7739EA19-2D12-460D-872F-B87B6A1FB8B0}" type="presParOf" srcId="{5219A55B-E335-4A5C-96D6-762ED6F5EAC8}" destId="{1A888A2E-58DA-429B-840A-E44962CAD995}" srcOrd="4" destOrd="0" presId="urn:microsoft.com/office/officeart/2018/2/layout/IconVerticalSolidList"/>
    <dgm:cxn modelId="{530294F2-E381-4F16-BAE3-B9C832DB1DC5}" type="presParOf" srcId="{1A888A2E-58DA-429B-840A-E44962CAD995}" destId="{8CBDF250-E604-44AD-8D6C-9081ABCBCE49}" srcOrd="0" destOrd="0" presId="urn:microsoft.com/office/officeart/2018/2/layout/IconVerticalSolidList"/>
    <dgm:cxn modelId="{38F990CF-4C27-49CD-91CD-33C86B939161}" type="presParOf" srcId="{1A888A2E-58DA-429B-840A-E44962CAD995}" destId="{D681EB5A-3D51-4073-961F-8263B656E6C0}" srcOrd="1" destOrd="0" presId="urn:microsoft.com/office/officeart/2018/2/layout/IconVerticalSolidList"/>
    <dgm:cxn modelId="{98C768AD-86DB-46EE-A001-365E3A3957E9}" type="presParOf" srcId="{1A888A2E-58DA-429B-840A-E44962CAD995}" destId="{17E41E19-E642-4044-94E7-6764F6270894}" srcOrd="2" destOrd="0" presId="urn:microsoft.com/office/officeart/2018/2/layout/IconVerticalSolidList"/>
    <dgm:cxn modelId="{F69C30CD-0E39-4483-A922-5CDA54747E56}" type="presParOf" srcId="{1A888A2E-58DA-429B-840A-E44962CAD995}" destId="{AF10C977-3938-4B3F-AAFA-C653F0B05522}" srcOrd="3" destOrd="0" presId="urn:microsoft.com/office/officeart/2018/2/layout/IconVerticalSolidList"/>
    <dgm:cxn modelId="{4CA81039-DF7F-43B6-9F6B-EB20A1CD3EF3}" type="presParOf" srcId="{5219A55B-E335-4A5C-96D6-762ED6F5EAC8}" destId="{2829A432-FC9C-46DF-9A0B-C4E7E3144AB1}" srcOrd="5" destOrd="0" presId="urn:microsoft.com/office/officeart/2018/2/layout/IconVerticalSolidList"/>
    <dgm:cxn modelId="{72D985A8-2654-4192-B612-C2CB9272B878}" type="presParOf" srcId="{5219A55B-E335-4A5C-96D6-762ED6F5EAC8}" destId="{D6B58CB5-0BF2-48A4-9ABB-C8BB8C6CD0C0}" srcOrd="6" destOrd="0" presId="urn:microsoft.com/office/officeart/2018/2/layout/IconVerticalSolidList"/>
    <dgm:cxn modelId="{49C3AB24-AB3C-4EB3-A3D7-58DF31037D7C}" type="presParOf" srcId="{D6B58CB5-0BF2-48A4-9ABB-C8BB8C6CD0C0}" destId="{F7900786-6775-43F0-9134-065614C9ABE9}" srcOrd="0" destOrd="0" presId="urn:microsoft.com/office/officeart/2018/2/layout/IconVerticalSolidList"/>
    <dgm:cxn modelId="{59A4122F-EF23-45F5-A79C-40583AFFC891}" type="presParOf" srcId="{D6B58CB5-0BF2-48A4-9ABB-C8BB8C6CD0C0}" destId="{2ECEAA58-531E-45AE-93CC-70002F4671B6}" srcOrd="1" destOrd="0" presId="urn:microsoft.com/office/officeart/2018/2/layout/IconVerticalSolidList"/>
    <dgm:cxn modelId="{FF3B302F-D485-4E38-8741-56416A3E441C}" type="presParOf" srcId="{D6B58CB5-0BF2-48A4-9ABB-C8BB8C6CD0C0}" destId="{07F25821-D26B-416C-AE2D-2E1E3E9FABC7}" srcOrd="2" destOrd="0" presId="urn:microsoft.com/office/officeart/2018/2/layout/IconVerticalSolidList"/>
    <dgm:cxn modelId="{AE55F96A-7151-4E12-9B64-0853E5204E08}" type="presParOf" srcId="{D6B58CB5-0BF2-48A4-9ABB-C8BB8C6CD0C0}" destId="{A510BEDB-5E76-4996-9F8A-9C9CE883957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C41C22-2AF4-B446-BC63-154CA5F3BF04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B5F4A2C1-3671-6043-9102-F1CC014D3FEB}">
      <dgm:prSet phldrT="[Text]" custT="1"/>
      <dgm:spPr>
        <a:solidFill>
          <a:srgbClr val="E78E0F"/>
        </a:solidFill>
      </dgm:spPr>
      <dgm:t>
        <a:bodyPr/>
        <a:lstStyle/>
        <a:p>
          <a:r>
            <a:rPr lang="en-US" sz="1800" dirty="0"/>
            <a:t>Oracle Libs</a:t>
          </a:r>
        </a:p>
      </dgm:t>
    </dgm:pt>
    <dgm:pt modelId="{803CC425-8587-C14D-98CC-EF9CF1E08DB8}" type="parTrans" cxnId="{018CE3A6-70AB-E84F-A8ED-48A8137BFAA6}">
      <dgm:prSet/>
      <dgm:spPr/>
      <dgm:t>
        <a:bodyPr/>
        <a:lstStyle/>
        <a:p>
          <a:endParaRPr lang="en-US"/>
        </a:p>
      </dgm:t>
    </dgm:pt>
    <dgm:pt modelId="{C1CCA8E6-4D35-FF46-80EE-EFD293BA69CE}" type="sibTrans" cxnId="{018CE3A6-70AB-E84F-A8ED-48A8137BFAA6}">
      <dgm:prSet/>
      <dgm:spPr/>
      <dgm:t>
        <a:bodyPr/>
        <a:lstStyle/>
        <a:p>
          <a:endParaRPr lang="en-US"/>
        </a:p>
      </dgm:t>
    </dgm:pt>
    <dgm:pt modelId="{8125182F-2B60-B54E-AA5B-3F5912EBB2FF}">
      <dgm:prSet phldrT="[Text]" custT="1"/>
      <dgm:spPr>
        <a:solidFill>
          <a:srgbClr val="9ADC61"/>
        </a:solidFill>
      </dgm:spPr>
      <dgm:t>
        <a:bodyPr/>
        <a:lstStyle/>
        <a:p>
          <a:r>
            <a:rPr lang="en-US" sz="1400" dirty="0"/>
            <a:t>Universal Drivers</a:t>
          </a:r>
        </a:p>
      </dgm:t>
    </dgm:pt>
    <dgm:pt modelId="{75A902E0-2D18-654B-A401-097E246A2065}" type="parTrans" cxnId="{5F82B68C-D938-EF4D-860D-13287A802C1A}">
      <dgm:prSet/>
      <dgm:spPr/>
      <dgm:t>
        <a:bodyPr/>
        <a:lstStyle/>
        <a:p>
          <a:endParaRPr lang="en-US"/>
        </a:p>
      </dgm:t>
    </dgm:pt>
    <dgm:pt modelId="{94E54FF3-44A0-2549-9B38-1F6B4B5847C8}" type="sibTrans" cxnId="{5F82B68C-D938-EF4D-860D-13287A802C1A}">
      <dgm:prSet/>
      <dgm:spPr/>
      <dgm:t>
        <a:bodyPr/>
        <a:lstStyle/>
        <a:p>
          <a:endParaRPr lang="en-US"/>
        </a:p>
      </dgm:t>
    </dgm:pt>
    <dgm:pt modelId="{3AB9A130-6E87-924E-A995-16CF89DCE480}">
      <dgm:prSet phldrT="[Text]" custT="1"/>
      <dgm:spPr>
        <a:solidFill>
          <a:srgbClr val="00DE45"/>
        </a:solidFill>
      </dgm:spPr>
      <dgm:t>
        <a:bodyPr/>
        <a:lstStyle/>
        <a:p>
          <a:r>
            <a:rPr lang="en-US" sz="1200" dirty="0"/>
            <a:t>Base Image: Alpine</a:t>
          </a:r>
        </a:p>
      </dgm:t>
    </dgm:pt>
    <dgm:pt modelId="{60EBC763-FFC4-3948-A73E-1735F51E3F39}" type="parTrans" cxnId="{AE937FEF-879A-3547-AA18-82DEE1E83457}">
      <dgm:prSet/>
      <dgm:spPr/>
      <dgm:t>
        <a:bodyPr/>
        <a:lstStyle/>
        <a:p>
          <a:endParaRPr lang="en-US"/>
        </a:p>
      </dgm:t>
    </dgm:pt>
    <dgm:pt modelId="{D757168D-9301-994B-8F3A-4B1BBAFA5816}" type="sibTrans" cxnId="{AE937FEF-879A-3547-AA18-82DEE1E83457}">
      <dgm:prSet/>
      <dgm:spPr/>
      <dgm:t>
        <a:bodyPr/>
        <a:lstStyle/>
        <a:p>
          <a:endParaRPr lang="en-US"/>
        </a:p>
      </dgm:t>
    </dgm:pt>
    <dgm:pt modelId="{4FC72641-4E4C-9D46-8E7D-F99FA4248B9E}">
      <dgm:prSet custT="1"/>
      <dgm:spPr>
        <a:solidFill>
          <a:srgbClr val="EDA422"/>
        </a:solidFill>
      </dgm:spPr>
      <dgm:t>
        <a:bodyPr/>
        <a:lstStyle/>
        <a:p>
          <a:r>
            <a:rPr lang="en-US" sz="1600" dirty="0"/>
            <a:t>Sybase Libs</a:t>
          </a:r>
        </a:p>
      </dgm:t>
    </dgm:pt>
    <dgm:pt modelId="{4835CF8A-C7F6-BB41-A904-4BFAC7D687A5}" type="parTrans" cxnId="{1D1ED7CD-3AD9-A34D-925C-0FECBBE6CA67}">
      <dgm:prSet/>
      <dgm:spPr/>
      <dgm:t>
        <a:bodyPr/>
        <a:lstStyle/>
        <a:p>
          <a:endParaRPr lang="en-US"/>
        </a:p>
      </dgm:t>
    </dgm:pt>
    <dgm:pt modelId="{E7B721E4-AC6B-254F-9A27-BEBAC96A44F6}" type="sibTrans" cxnId="{1D1ED7CD-3AD9-A34D-925C-0FECBBE6CA67}">
      <dgm:prSet/>
      <dgm:spPr/>
      <dgm:t>
        <a:bodyPr/>
        <a:lstStyle/>
        <a:p>
          <a:endParaRPr lang="en-US"/>
        </a:p>
      </dgm:t>
    </dgm:pt>
    <dgm:pt modelId="{251F04FC-5CB3-634A-AB6A-52EBF59F1BB2}">
      <dgm:prSet custT="1"/>
      <dgm:spPr>
        <a:solidFill>
          <a:srgbClr val="ED4703"/>
        </a:solidFill>
      </dgm:spPr>
      <dgm:t>
        <a:bodyPr/>
        <a:lstStyle/>
        <a:p>
          <a:r>
            <a:rPr lang="en-US" sz="2000" dirty="0"/>
            <a:t>Functional Code</a:t>
          </a:r>
        </a:p>
      </dgm:t>
    </dgm:pt>
    <dgm:pt modelId="{241619B5-E835-254F-BDD5-33CB31F632B6}" type="parTrans" cxnId="{AC17E881-A035-2D47-968C-2B362FBDD83B}">
      <dgm:prSet/>
      <dgm:spPr/>
      <dgm:t>
        <a:bodyPr/>
        <a:lstStyle/>
        <a:p>
          <a:endParaRPr lang="en-US"/>
        </a:p>
      </dgm:t>
    </dgm:pt>
    <dgm:pt modelId="{5EEA31F6-4757-EE4C-A4C6-67218165E8A3}" type="sibTrans" cxnId="{AC17E881-A035-2D47-968C-2B362FBDD83B}">
      <dgm:prSet/>
      <dgm:spPr/>
      <dgm:t>
        <a:bodyPr/>
        <a:lstStyle/>
        <a:p>
          <a:endParaRPr lang="en-US"/>
        </a:p>
      </dgm:t>
    </dgm:pt>
    <dgm:pt modelId="{1906080D-C6BC-B04E-9D87-F8E21F7F7C58}" type="pres">
      <dgm:prSet presAssocID="{FDC41C22-2AF4-B446-BC63-154CA5F3BF04}" presName="Name0" presStyleCnt="0">
        <dgm:presLayoutVars>
          <dgm:dir/>
          <dgm:animLvl val="lvl"/>
          <dgm:resizeHandles val="exact"/>
        </dgm:presLayoutVars>
      </dgm:prSet>
      <dgm:spPr/>
    </dgm:pt>
    <dgm:pt modelId="{41467ABD-2821-DD43-B493-BAA1FAFAF038}" type="pres">
      <dgm:prSet presAssocID="{251F04FC-5CB3-634A-AB6A-52EBF59F1BB2}" presName="Name8" presStyleCnt="0"/>
      <dgm:spPr/>
    </dgm:pt>
    <dgm:pt modelId="{81B5CD4A-558B-9B43-8D9A-C24DDB4E4ED0}" type="pres">
      <dgm:prSet presAssocID="{251F04FC-5CB3-634A-AB6A-52EBF59F1BB2}" presName="level" presStyleLbl="node1" presStyleIdx="0" presStyleCnt="5">
        <dgm:presLayoutVars>
          <dgm:chMax val="1"/>
          <dgm:bulletEnabled val="1"/>
        </dgm:presLayoutVars>
      </dgm:prSet>
      <dgm:spPr/>
    </dgm:pt>
    <dgm:pt modelId="{ECD61BF1-42CC-624F-89B5-B0A53DB77CAA}" type="pres">
      <dgm:prSet presAssocID="{251F04FC-5CB3-634A-AB6A-52EBF59F1BB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5EB69FC-0D50-6949-9A76-C8BEE9DBEFD2}" type="pres">
      <dgm:prSet presAssocID="{B5F4A2C1-3671-6043-9102-F1CC014D3FEB}" presName="Name8" presStyleCnt="0"/>
      <dgm:spPr/>
    </dgm:pt>
    <dgm:pt modelId="{D47E55E0-91D0-0A4A-B17E-AD7BB32C9178}" type="pres">
      <dgm:prSet presAssocID="{B5F4A2C1-3671-6043-9102-F1CC014D3FEB}" presName="level" presStyleLbl="node1" presStyleIdx="1" presStyleCnt="5">
        <dgm:presLayoutVars>
          <dgm:chMax val="1"/>
          <dgm:bulletEnabled val="1"/>
        </dgm:presLayoutVars>
      </dgm:prSet>
      <dgm:spPr/>
    </dgm:pt>
    <dgm:pt modelId="{50E0F6AE-AB15-9748-9AC5-C022A62C4C6E}" type="pres">
      <dgm:prSet presAssocID="{B5F4A2C1-3671-6043-9102-F1CC014D3FE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87F59F3-CAB0-E043-852E-B2DC5FE91667}" type="pres">
      <dgm:prSet presAssocID="{4FC72641-4E4C-9D46-8E7D-F99FA4248B9E}" presName="Name8" presStyleCnt="0"/>
      <dgm:spPr/>
    </dgm:pt>
    <dgm:pt modelId="{A3E4D3F9-6C43-A24D-9FDF-F60AA445A314}" type="pres">
      <dgm:prSet presAssocID="{4FC72641-4E4C-9D46-8E7D-F99FA4248B9E}" presName="level" presStyleLbl="node1" presStyleIdx="2" presStyleCnt="5">
        <dgm:presLayoutVars>
          <dgm:chMax val="1"/>
          <dgm:bulletEnabled val="1"/>
        </dgm:presLayoutVars>
      </dgm:prSet>
      <dgm:spPr/>
    </dgm:pt>
    <dgm:pt modelId="{85F523B2-C185-AB4B-8106-19F2B46C5390}" type="pres">
      <dgm:prSet presAssocID="{4FC72641-4E4C-9D46-8E7D-F99FA4248B9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0FA03CD-0FE3-D74A-9A5E-312F9DFB7A76}" type="pres">
      <dgm:prSet presAssocID="{8125182F-2B60-B54E-AA5B-3F5912EBB2FF}" presName="Name8" presStyleCnt="0"/>
      <dgm:spPr/>
    </dgm:pt>
    <dgm:pt modelId="{02FD0057-29E5-074D-9C15-5D3D184FDEFA}" type="pres">
      <dgm:prSet presAssocID="{8125182F-2B60-B54E-AA5B-3F5912EBB2FF}" presName="level" presStyleLbl="node1" presStyleIdx="3" presStyleCnt="5">
        <dgm:presLayoutVars>
          <dgm:chMax val="1"/>
          <dgm:bulletEnabled val="1"/>
        </dgm:presLayoutVars>
      </dgm:prSet>
      <dgm:spPr/>
    </dgm:pt>
    <dgm:pt modelId="{9137A8D7-1F7D-F546-9C4F-9828FDBFF714}" type="pres">
      <dgm:prSet presAssocID="{8125182F-2B60-B54E-AA5B-3F5912EBB2F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A9B88D1-396B-644F-A853-4CF0E968C1F1}" type="pres">
      <dgm:prSet presAssocID="{3AB9A130-6E87-924E-A995-16CF89DCE480}" presName="Name8" presStyleCnt="0"/>
      <dgm:spPr/>
    </dgm:pt>
    <dgm:pt modelId="{E7698F22-FA7D-8243-864B-152E7361210D}" type="pres">
      <dgm:prSet presAssocID="{3AB9A130-6E87-924E-A995-16CF89DCE480}" presName="level" presStyleLbl="node1" presStyleIdx="4" presStyleCnt="5">
        <dgm:presLayoutVars>
          <dgm:chMax val="1"/>
          <dgm:bulletEnabled val="1"/>
        </dgm:presLayoutVars>
      </dgm:prSet>
      <dgm:spPr/>
    </dgm:pt>
    <dgm:pt modelId="{CEA50CFD-FD63-9146-AA28-14D869B33920}" type="pres">
      <dgm:prSet presAssocID="{3AB9A130-6E87-924E-A995-16CF89DCE480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0E242B0B-A147-E445-B126-8D4A2F8B415B}" type="presOf" srcId="{4FC72641-4E4C-9D46-8E7D-F99FA4248B9E}" destId="{A3E4D3F9-6C43-A24D-9FDF-F60AA445A314}" srcOrd="0" destOrd="0" presId="urn:microsoft.com/office/officeart/2005/8/layout/pyramid3"/>
    <dgm:cxn modelId="{9134C336-ABB3-5A46-AC5F-DF958B738C1D}" type="presOf" srcId="{8125182F-2B60-B54E-AA5B-3F5912EBB2FF}" destId="{02FD0057-29E5-074D-9C15-5D3D184FDEFA}" srcOrd="0" destOrd="0" presId="urn:microsoft.com/office/officeart/2005/8/layout/pyramid3"/>
    <dgm:cxn modelId="{6851693E-6395-204C-BA2D-073A34401AB9}" type="presOf" srcId="{251F04FC-5CB3-634A-AB6A-52EBF59F1BB2}" destId="{ECD61BF1-42CC-624F-89B5-B0A53DB77CAA}" srcOrd="1" destOrd="0" presId="urn:microsoft.com/office/officeart/2005/8/layout/pyramid3"/>
    <dgm:cxn modelId="{6FDCA14B-F370-1445-9462-D7E81DF38A4D}" type="presOf" srcId="{8125182F-2B60-B54E-AA5B-3F5912EBB2FF}" destId="{9137A8D7-1F7D-F546-9C4F-9828FDBFF714}" srcOrd="1" destOrd="0" presId="urn:microsoft.com/office/officeart/2005/8/layout/pyramid3"/>
    <dgm:cxn modelId="{61BAAD4E-91CC-0A48-8251-D6A2E8EABFCD}" type="presOf" srcId="{3AB9A130-6E87-924E-A995-16CF89DCE480}" destId="{CEA50CFD-FD63-9146-AA28-14D869B33920}" srcOrd="1" destOrd="0" presId="urn:microsoft.com/office/officeart/2005/8/layout/pyramid3"/>
    <dgm:cxn modelId="{AC17E881-A035-2D47-968C-2B362FBDD83B}" srcId="{FDC41C22-2AF4-B446-BC63-154CA5F3BF04}" destId="{251F04FC-5CB3-634A-AB6A-52EBF59F1BB2}" srcOrd="0" destOrd="0" parTransId="{241619B5-E835-254F-BDD5-33CB31F632B6}" sibTransId="{5EEA31F6-4757-EE4C-A4C6-67218165E8A3}"/>
    <dgm:cxn modelId="{70881182-0FBE-0349-8D04-D42B27CBD50E}" type="presOf" srcId="{B5F4A2C1-3671-6043-9102-F1CC014D3FEB}" destId="{D47E55E0-91D0-0A4A-B17E-AD7BB32C9178}" srcOrd="0" destOrd="0" presId="urn:microsoft.com/office/officeart/2005/8/layout/pyramid3"/>
    <dgm:cxn modelId="{A44FE684-FA55-A445-9353-545FB4B7C9BB}" type="presOf" srcId="{251F04FC-5CB3-634A-AB6A-52EBF59F1BB2}" destId="{81B5CD4A-558B-9B43-8D9A-C24DDB4E4ED0}" srcOrd="0" destOrd="0" presId="urn:microsoft.com/office/officeart/2005/8/layout/pyramid3"/>
    <dgm:cxn modelId="{5F82B68C-D938-EF4D-860D-13287A802C1A}" srcId="{FDC41C22-2AF4-B446-BC63-154CA5F3BF04}" destId="{8125182F-2B60-B54E-AA5B-3F5912EBB2FF}" srcOrd="3" destOrd="0" parTransId="{75A902E0-2D18-654B-A401-097E246A2065}" sibTransId="{94E54FF3-44A0-2549-9B38-1F6B4B5847C8}"/>
    <dgm:cxn modelId="{81C34FA0-6977-E040-A21E-548B462F2443}" type="presOf" srcId="{FDC41C22-2AF4-B446-BC63-154CA5F3BF04}" destId="{1906080D-C6BC-B04E-9D87-F8E21F7F7C58}" srcOrd="0" destOrd="0" presId="urn:microsoft.com/office/officeart/2005/8/layout/pyramid3"/>
    <dgm:cxn modelId="{018CE3A6-70AB-E84F-A8ED-48A8137BFAA6}" srcId="{FDC41C22-2AF4-B446-BC63-154CA5F3BF04}" destId="{B5F4A2C1-3671-6043-9102-F1CC014D3FEB}" srcOrd="1" destOrd="0" parTransId="{803CC425-8587-C14D-98CC-EF9CF1E08DB8}" sibTransId="{C1CCA8E6-4D35-FF46-80EE-EFD293BA69CE}"/>
    <dgm:cxn modelId="{138B1BB3-F566-7540-BEAB-D6C92FB9BDF8}" type="presOf" srcId="{4FC72641-4E4C-9D46-8E7D-F99FA4248B9E}" destId="{85F523B2-C185-AB4B-8106-19F2B46C5390}" srcOrd="1" destOrd="0" presId="urn:microsoft.com/office/officeart/2005/8/layout/pyramid3"/>
    <dgm:cxn modelId="{1D1ED7CD-3AD9-A34D-925C-0FECBBE6CA67}" srcId="{FDC41C22-2AF4-B446-BC63-154CA5F3BF04}" destId="{4FC72641-4E4C-9D46-8E7D-F99FA4248B9E}" srcOrd="2" destOrd="0" parTransId="{4835CF8A-C7F6-BB41-A904-4BFAC7D687A5}" sibTransId="{E7B721E4-AC6B-254F-9A27-BEBAC96A44F6}"/>
    <dgm:cxn modelId="{A2B968DE-FBB9-A746-9D14-5066A8BAE76F}" type="presOf" srcId="{B5F4A2C1-3671-6043-9102-F1CC014D3FEB}" destId="{50E0F6AE-AB15-9748-9AC5-C022A62C4C6E}" srcOrd="1" destOrd="0" presId="urn:microsoft.com/office/officeart/2005/8/layout/pyramid3"/>
    <dgm:cxn modelId="{FE7797E8-2B41-7049-B627-5090CBD9F8FC}" type="presOf" srcId="{3AB9A130-6E87-924E-A995-16CF89DCE480}" destId="{E7698F22-FA7D-8243-864B-152E7361210D}" srcOrd="0" destOrd="0" presId="urn:microsoft.com/office/officeart/2005/8/layout/pyramid3"/>
    <dgm:cxn modelId="{AE937FEF-879A-3547-AA18-82DEE1E83457}" srcId="{FDC41C22-2AF4-B446-BC63-154CA5F3BF04}" destId="{3AB9A130-6E87-924E-A995-16CF89DCE480}" srcOrd="4" destOrd="0" parTransId="{60EBC763-FFC4-3948-A73E-1735F51E3F39}" sibTransId="{D757168D-9301-994B-8F3A-4B1BBAFA5816}"/>
    <dgm:cxn modelId="{6B7ED2D5-E294-E045-8173-92668B212FF8}" type="presParOf" srcId="{1906080D-C6BC-B04E-9D87-F8E21F7F7C58}" destId="{41467ABD-2821-DD43-B493-BAA1FAFAF038}" srcOrd="0" destOrd="0" presId="urn:microsoft.com/office/officeart/2005/8/layout/pyramid3"/>
    <dgm:cxn modelId="{4727D1ED-3C45-A645-A1C9-D124D4492B85}" type="presParOf" srcId="{41467ABD-2821-DD43-B493-BAA1FAFAF038}" destId="{81B5CD4A-558B-9B43-8D9A-C24DDB4E4ED0}" srcOrd="0" destOrd="0" presId="urn:microsoft.com/office/officeart/2005/8/layout/pyramid3"/>
    <dgm:cxn modelId="{A10C2EA5-27C8-E54D-BEF2-2DF17B967570}" type="presParOf" srcId="{41467ABD-2821-DD43-B493-BAA1FAFAF038}" destId="{ECD61BF1-42CC-624F-89B5-B0A53DB77CAA}" srcOrd="1" destOrd="0" presId="urn:microsoft.com/office/officeart/2005/8/layout/pyramid3"/>
    <dgm:cxn modelId="{F2C6D12C-B64B-344A-BA1E-370E6B9256DC}" type="presParOf" srcId="{1906080D-C6BC-B04E-9D87-F8E21F7F7C58}" destId="{85EB69FC-0D50-6949-9A76-C8BEE9DBEFD2}" srcOrd="1" destOrd="0" presId="urn:microsoft.com/office/officeart/2005/8/layout/pyramid3"/>
    <dgm:cxn modelId="{C603BE83-01C6-6E43-B0C6-D903A6DCD31D}" type="presParOf" srcId="{85EB69FC-0D50-6949-9A76-C8BEE9DBEFD2}" destId="{D47E55E0-91D0-0A4A-B17E-AD7BB32C9178}" srcOrd="0" destOrd="0" presId="urn:microsoft.com/office/officeart/2005/8/layout/pyramid3"/>
    <dgm:cxn modelId="{01409F95-C3F1-394D-AC3C-CFD7B08D3BC9}" type="presParOf" srcId="{85EB69FC-0D50-6949-9A76-C8BEE9DBEFD2}" destId="{50E0F6AE-AB15-9748-9AC5-C022A62C4C6E}" srcOrd="1" destOrd="0" presId="urn:microsoft.com/office/officeart/2005/8/layout/pyramid3"/>
    <dgm:cxn modelId="{FACA66B9-E0EC-2443-84D0-543B01A3F982}" type="presParOf" srcId="{1906080D-C6BC-B04E-9D87-F8E21F7F7C58}" destId="{D87F59F3-CAB0-E043-852E-B2DC5FE91667}" srcOrd="2" destOrd="0" presId="urn:microsoft.com/office/officeart/2005/8/layout/pyramid3"/>
    <dgm:cxn modelId="{7D2E5D77-08DB-E140-9EAE-00CC5D43A929}" type="presParOf" srcId="{D87F59F3-CAB0-E043-852E-B2DC5FE91667}" destId="{A3E4D3F9-6C43-A24D-9FDF-F60AA445A314}" srcOrd="0" destOrd="0" presId="urn:microsoft.com/office/officeart/2005/8/layout/pyramid3"/>
    <dgm:cxn modelId="{7DB3A8F4-BD38-4548-AC2E-1570C08FD605}" type="presParOf" srcId="{D87F59F3-CAB0-E043-852E-B2DC5FE91667}" destId="{85F523B2-C185-AB4B-8106-19F2B46C5390}" srcOrd="1" destOrd="0" presId="urn:microsoft.com/office/officeart/2005/8/layout/pyramid3"/>
    <dgm:cxn modelId="{A815093A-AC43-6840-A521-410A6C75E138}" type="presParOf" srcId="{1906080D-C6BC-B04E-9D87-F8E21F7F7C58}" destId="{80FA03CD-0FE3-D74A-9A5E-312F9DFB7A76}" srcOrd="3" destOrd="0" presId="urn:microsoft.com/office/officeart/2005/8/layout/pyramid3"/>
    <dgm:cxn modelId="{9A3F9D6B-07D6-E248-978A-B5BEF7E49D15}" type="presParOf" srcId="{80FA03CD-0FE3-D74A-9A5E-312F9DFB7A76}" destId="{02FD0057-29E5-074D-9C15-5D3D184FDEFA}" srcOrd="0" destOrd="0" presId="urn:microsoft.com/office/officeart/2005/8/layout/pyramid3"/>
    <dgm:cxn modelId="{489A5522-04B8-594A-B6DC-25458D7E817D}" type="presParOf" srcId="{80FA03CD-0FE3-D74A-9A5E-312F9DFB7A76}" destId="{9137A8D7-1F7D-F546-9C4F-9828FDBFF714}" srcOrd="1" destOrd="0" presId="urn:microsoft.com/office/officeart/2005/8/layout/pyramid3"/>
    <dgm:cxn modelId="{8E236629-6564-0348-883B-97457CE42661}" type="presParOf" srcId="{1906080D-C6BC-B04E-9D87-F8E21F7F7C58}" destId="{EA9B88D1-396B-644F-A853-4CF0E968C1F1}" srcOrd="4" destOrd="0" presId="urn:microsoft.com/office/officeart/2005/8/layout/pyramid3"/>
    <dgm:cxn modelId="{64FE78BC-CB2F-4A42-869A-B0C4F033D499}" type="presParOf" srcId="{EA9B88D1-396B-644F-A853-4CF0E968C1F1}" destId="{E7698F22-FA7D-8243-864B-152E7361210D}" srcOrd="0" destOrd="0" presId="urn:microsoft.com/office/officeart/2005/8/layout/pyramid3"/>
    <dgm:cxn modelId="{82B471C1-DDB0-7249-B6F5-56AEAE513072}" type="presParOf" srcId="{EA9B88D1-396B-644F-A853-4CF0E968C1F1}" destId="{CEA50CFD-FD63-9146-AA28-14D869B33920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A50E01-7E12-436D-BECC-2EB9C123831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E291F9A-FE57-4EB7-9FEC-9A2466D8D90D}">
      <dgm:prSet/>
      <dgm:spPr/>
      <dgm:t>
        <a:bodyPr/>
        <a:lstStyle/>
        <a:p>
          <a:r>
            <a:rPr lang="en-US"/>
            <a:t>Variables can hold the values that needs to pass across pipelines.</a:t>
          </a:r>
        </a:p>
      </dgm:t>
    </dgm:pt>
    <dgm:pt modelId="{97BDD5F5-C98D-4B9A-B428-736352E322FD}" type="parTrans" cxnId="{B2244974-1283-4C2B-A8E3-E8158509557E}">
      <dgm:prSet/>
      <dgm:spPr/>
      <dgm:t>
        <a:bodyPr/>
        <a:lstStyle/>
        <a:p>
          <a:endParaRPr lang="en-US"/>
        </a:p>
      </dgm:t>
    </dgm:pt>
    <dgm:pt modelId="{E42CF3CE-BFEF-4BB6-AAEA-0BE3FBB20495}" type="sibTrans" cxnId="{B2244974-1283-4C2B-A8E3-E8158509557E}">
      <dgm:prSet/>
      <dgm:spPr/>
      <dgm:t>
        <a:bodyPr/>
        <a:lstStyle/>
        <a:p>
          <a:endParaRPr lang="en-US"/>
        </a:p>
      </dgm:t>
    </dgm:pt>
    <dgm:pt modelId="{9E0A799A-16C0-40C2-842B-E9EE54CDC87D}">
      <dgm:prSet/>
      <dgm:spPr/>
      <dgm:t>
        <a:bodyPr/>
        <a:lstStyle/>
        <a:p>
          <a:r>
            <a:rPr lang="en-US"/>
            <a:t>Variables can be grouped into </a:t>
          </a:r>
          <a:r>
            <a:rPr lang="en-US" i="1"/>
            <a:t>Variable Groups</a:t>
          </a:r>
          <a:r>
            <a:rPr lang="en-US"/>
            <a:t> and access restrictions can be applied on it.</a:t>
          </a:r>
        </a:p>
      </dgm:t>
    </dgm:pt>
    <dgm:pt modelId="{CF3745E6-1468-4FB0-BBEA-1D3970C2CA04}" type="parTrans" cxnId="{BA55D084-36AC-4EF1-83E6-03A14D4AE7BF}">
      <dgm:prSet/>
      <dgm:spPr/>
      <dgm:t>
        <a:bodyPr/>
        <a:lstStyle/>
        <a:p>
          <a:endParaRPr lang="en-US"/>
        </a:p>
      </dgm:t>
    </dgm:pt>
    <dgm:pt modelId="{D266420B-403C-4F28-B05C-B651FE001AC8}" type="sibTrans" cxnId="{BA55D084-36AC-4EF1-83E6-03A14D4AE7BF}">
      <dgm:prSet/>
      <dgm:spPr/>
      <dgm:t>
        <a:bodyPr/>
        <a:lstStyle/>
        <a:p>
          <a:endParaRPr lang="en-US"/>
        </a:p>
      </dgm:t>
    </dgm:pt>
    <dgm:pt modelId="{9D22AB19-FA7F-4B82-BA9D-DCD5EF7238FD}">
      <dgm:prSet/>
      <dgm:spPr/>
      <dgm:t>
        <a:bodyPr/>
        <a:lstStyle/>
        <a:p>
          <a:r>
            <a:rPr lang="en-US"/>
            <a:t>Azure Pipelines also provides pre-defined variables that holds the pipeline scope values.</a:t>
          </a:r>
        </a:p>
      </dgm:t>
    </dgm:pt>
    <dgm:pt modelId="{99A14F9D-550A-46C4-BE32-15688C8968FB}" type="parTrans" cxnId="{8E1A4EE0-821A-4ACF-AF67-A3ED4A0AA426}">
      <dgm:prSet/>
      <dgm:spPr/>
      <dgm:t>
        <a:bodyPr/>
        <a:lstStyle/>
        <a:p>
          <a:endParaRPr lang="en-US"/>
        </a:p>
      </dgm:t>
    </dgm:pt>
    <dgm:pt modelId="{9352B16C-6298-491A-B14F-F1A0539DA4C3}" type="sibTrans" cxnId="{8E1A4EE0-821A-4ACF-AF67-A3ED4A0AA426}">
      <dgm:prSet/>
      <dgm:spPr/>
      <dgm:t>
        <a:bodyPr/>
        <a:lstStyle/>
        <a:p>
          <a:endParaRPr lang="en-US"/>
        </a:p>
      </dgm:t>
    </dgm:pt>
    <dgm:pt modelId="{FEC921DB-CB61-421C-85C2-06EC936AA293}">
      <dgm:prSet/>
      <dgm:spPr/>
      <dgm:t>
        <a:bodyPr/>
        <a:lstStyle/>
        <a:p>
          <a:r>
            <a:rPr lang="en-US"/>
            <a:t>Reg-ex can be employed to evaluate a pre-defined and user-defined variables.</a:t>
          </a:r>
        </a:p>
      </dgm:t>
    </dgm:pt>
    <dgm:pt modelId="{AC6C80FD-5632-4EAE-8A77-1832D25346B4}" type="parTrans" cxnId="{13EF297A-496F-4F1C-98AE-570DF49C860D}">
      <dgm:prSet/>
      <dgm:spPr/>
      <dgm:t>
        <a:bodyPr/>
        <a:lstStyle/>
        <a:p>
          <a:endParaRPr lang="en-US"/>
        </a:p>
      </dgm:t>
    </dgm:pt>
    <dgm:pt modelId="{37DE0F47-31D5-44E4-B98B-468C0DA0B39E}" type="sibTrans" cxnId="{13EF297A-496F-4F1C-98AE-570DF49C860D}">
      <dgm:prSet/>
      <dgm:spPr/>
      <dgm:t>
        <a:bodyPr/>
        <a:lstStyle/>
        <a:p>
          <a:endParaRPr lang="en-US"/>
        </a:p>
      </dgm:t>
    </dgm:pt>
    <dgm:pt modelId="{2ECFCA47-786C-644B-89EA-1CF3D303FF4E}" type="pres">
      <dgm:prSet presAssocID="{00A50E01-7E12-436D-BECC-2EB9C123831F}" presName="linear" presStyleCnt="0">
        <dgm:presLayoutVars>
          <dgm:animLvl val="lvl"/>
          <dgm:resizeHandles val="exact"/>
        </dgm:presLayoutVars>
      </dgm:prSet>
      <dgm:spPr/>
    </dgm:pt>
    <dgm:pt modelId="{A9FDBD89-C442-0740-9E2B-352008D3EEA8}" type="pres">
      <dgm:prSet presAssocID="{9E291F9A-FE57-4EB7-9FEC-9A2466D8D90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FD731AE-E7E0-5840-8652-8B577C24C859}" type="pres">
      <dgm:prSet presAssocID="{E42CF3CE-BFEF-4BB6-AAEA-0BE3FBB20495}" presName="spacer" presStyleCnt="0"/>
      <dgm:spPr/>
    </dgm:pt>
    <dgm:pt modelId="{9DACEC11-0A65-0848-B04F-22BA320F933D}" type="pres">
      <dgm:prSet presAssocID="{9E0A799A-16C0-40C2-842B-E9EE54CDC87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7E4184D-58CE-0E47-A12B-1D128163055B}" type="pres">
      <dgm:prSet presAssocID="{D266420B-403C-4F28-B05C-B651FE001AC8}" presName="spacer" presStyleCnt="0"/>
      <dgm:spPr/>
    </dgm:pt>
    <dgm:pt modelId="{814582AE-5CFA-A944-A11E-5FBFA6D92436}" type="pres">
      <dgm:prSet presAssocID="{9D22AB19-FA7F-4B82-BA9D-DCD5EF7238F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572F4A0-E36D-B644-B787-64FDEE33FB51}" type="pres">
      <dgm:prSet presAssocID="{9352B16C-6298-491A-B14F-F1A0539DA4C3}" presName="spacer" presStyleCnt="0"/>
      <dgm:spPr/>
    </dgm:pt>
    <dgm:pt modelId="{EC8D8B2E-63A4-BB4B-91EF-7BC4BEE822B6}" type="pres">
      <dgm:prSet presAssocID="{FEC921DB-CB61-421C-85C2-06EC936AA29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7E28913-B6BD-A54F-BD4F-41C094FE9CDA}" type="presOf" srcId="{FEC921DB-CB61-421C-85C2-06EC936AA293}" destId="{EC8D8B2E-63A4-BB4B-91EF-7BC4BEE822B6}" srcOrd="0" destOrd="0" presId="urn:microsoft.com/office/officeart/2005/8/layout/vList2"/>
    <dgm:cxn modelId="{52B2A035-5692-A544-865F-1C6AB9B27C2D}" type="presOf" srcId="{9E291F9A-FE57-4EB7-9FEC-9A2466D8D90D}" destId="{A9FDBD89-C442-0740-9E2B-352008D3EEA8}" srcOrd="0" destOrd="0" presId="urn:microsoft.com/office/officeart/2005/8/layout/vList2"/>
    <dgm:cxn modelId="{B2244974-1283-4C2B-A8E3-E8158509557E}" srcId="{00A50E01-7E12-436D-BECC-2EB9C123831F}" destId="{9E291F9A-FE57-4EB7-9FEC-9A2466D8D90D}" srcOrd="0" destOrd="0" parTransId="{97BDD5F5-C98D-4B9A-B428-736352E322FD}" sibTransId="{E42CF3CE-BFEF-4BB6-AAEA-0BE3FBB20495}"/>
    <dgm:cxn modelId="{13EF297A-496F-4F1C-98AE-570DF49C860D}" srcId="{00A50E01-7E12-436D-BECC-2EB9C123831F}" destId="{FEC921DB-CB61-421C-85C2-06EC936AA293}" srcOrd="3" destOrd="0" parTransId="{AC6C80FD-5632-4EAE-8A77-1832D25346B4}" sibTransId="{37DE0F47-31D5-44E4-B98B-468C0DA0B39E}"/>
    <dgm:cxn modelId="{BA55D084-36AC-4EF1-83E6-03A14D4AE7BF}" srcId="{00A50E01-7E12-436D-BECC-2EB9C123831F}" destId="{9E0A799A-16C0-40C2-842B-E9EE54CDC87D}" srcOrd="1" destOrd="0" parTransId="{CF3745E6-1468-4FB0-BBEA-1D3970C2CA04}" sibTransId="{D266420B-403C-4F28-B05C-B651FE001AC8}"/>
    <dgm:cxn modelId="{A46008A7-4920-E541-8A90-BCAC95E2C3AE}" type="presOf" srcId="{9E0A799A-16C0-40C2-842B-E9EE54CDC87D}" destId="{9DACEC11-0A65-0848-B04F-22BA320F933D}" srcOrd="0" destOrd="0" presId="urn:microsoft.com/office/officeart/2005/8/layout/vList2"/>
    <dgm:cxn modelId="{8E6F6CBC-C64F-3F40-80A9-23993457A1DC}" type="presOf" srcId="{9D22AB19-FA7F-4B82-BA9D-DCD5EF7238FD}" destId="{814582AE-5CFA-A944-A11E-5FBFA6D92436}" srcOrd="0" destOrd="0" presId="urn:microsoft.com/office/officeart/2005/8/layout/vList2"/>
    <dgm:cxn modelId="{2266A9D4-301E-6947-9970-8C00DA9C4237}" type="presOf" srcId="{00A50E01-7E12-436D-BECC-2EB9C123831F}" destId="{2ECFCA47-786C-644B-89EA-1CF3D303FF4E}" srcOrd="0" destOrd="0" presId="urn:microsoft.com/office/officeart/2005/8/layout/vList2"/>
    <dgm:cxn modelId="{8E1A4EE0-821A-4ACF-AF67-A3ED4A0AA426}" srcId="{00A50E01-7E12-436D-BECC-2EB9C123831F}" destId="{9D22AB19-FA7F-4B82-BA9D-DCD5EF7238FD}" srcOrd="2" destOrd="0" parTransId="{99A14F9D-550A-46C4-BE32-15688C8968FB}" sibTransId="{9352B16C-6298-491A-B14F-F1A0539DA4C3}"/>
    <dgm:cxn modelId="{153D5E3C-3F56-4B48-802D-5CD22488A841}" type="presParOf" srcId="{2ECFCA47-786C-644B-89EA-1CF3D303FF4E}" destId="{A9FDBD89-C442-0740-9E2B-352008D3EEA8}" srcOrd="0" destOrd="0" presId="urn:microsoft.com/office/officeart/2005/8/layout/vList2"/>
    <dgm:cxn modelId="{F8A1A882-C012-A549-B316-0937DA592C1A}" type="presParOf" srcId="{2ECFCA47-786C-644B-89EA-1CF3D303FF4E}" destId="{1FD731AE-E7E0-5840-8652-8B577C24C859}" srcOrd="1" destOrd="0" presId="urn:microsoft.com/office/officeart/2005/8/layout/vList2"/>
    <dgm:cxn modelId="{8BFC96A4-89ED-7243-8A7B-48A3B5AD8644}" type="presParOf" srcId="{2ECFCA47-786C-644B-89EA-1CF3D303FF4E}" destId="{9DACEC11-0A65-0848-B04F-22BA320F933D}" srcOrd="2" destOrd="0" presId="urn:microsoft.com/office/officeart/2005/8/layout/vList2"/>
    <dgm:cxn modelId="{82EF2645-EE07-5442-84C1-CDFE65973510}" type="presParOf" srcId="{2ECFCA47-786C-644B-89EA-1CF3D303FF4E}" destId="{27E4184D-58CE-0E47-A12B-1D128163055B}" srcOrd="3" destOrd="0" presId="urn:microsoft.com/office/officeart/2005/8/layout/vList2"/>
    <dgm:cxn modelId="{D6933648-46F0-3A46-A746-F2FD6B34D6D3}" type="presParOf" srcId="{2ECFCA47-786C-644B-89EA-1CF3D303FF4E}" destId="{814582AE-5CFA-A944-A11E-5FBFA6D92436}" srcOrd="4" destOrd="0" presId="urn:microsoft.com/office/officeart/2005/8/layout/vList2"/>
    <dgm:cxn modelId="{4BFBCF5B-1FA8-014C-853D-4A7FE24C26D4}" type="presParOf" srcId="{2ECFCA47-786C-644B-89EA-1CF3D303FF4E}" destId="{B572F4A0-E36D-B644-B787-64FDEE33FB51}" srcOrd="5" destOrd="0" presId="urn:microsoft.com/office/officeart/2005/8/layout/vList2"/>
    <dgm:cxn modelId="{3E74F7AB-81EC-FB4A-8A0A-84DDDA502E7D}" type="presParOf" srcId="{2ECFCA47-786C-644B-89EA-1CF3D303FF4E}" destId="{EC8D8B2E-63A4-BB4B-91EF-7BC4BEE822B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96E4F43-7AA6-4B10-A84E-FE8AA714BBC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BA267C9-B989-4C5E-897E-13DF75B2C8F6}">
      <dgm:prSet/>
      <dgm:spPr/>
      <dgm:t>
        <a:bodyPr/>
        <a:lstStyle/>
        <a:p>
          <a:r>
            <a:rPr lang="en-US"/>
            <a:t>Admin Variables</a:t>
          </a:r>
        </a:p>
      </dgm:t>
    </dgm:pt>
    <dgm:pt modelId="{427FB703-EBAC-4A9D-83A9-82D6916EB28A}" type="parTrans" cxnId="{B2B150E0-4C6A-4E60-BD20-10641E4E1B1F}">
      <dgm:prSet/>
      <dgm:spPr/>
      <dgm:t>
        <a:bodyPr/>
        <a:lstStyle/>
        <a:p>
          <a:endParaRPr lang="en-US"/>
        </a:p>
      </dgm:t>
    </dgm:pt>
    <dgm:pt modelId="{3F0FCD14-40E2-42A0-B1AB-9423B4832BDB}" type="sibTrans" cxnId="{B2B150E0-4C6A-4E60-BD20-10641E4E1B1F}">
      <dgm:prSet/>
      <dgm:spPr/>
      <dgm:t>
        <a:bodyPr/>
        <a:lstStyle/>
        <a:p>
          <a:endParaRPr lang="en-US"/>
        </a:p>
      </dgm:t>
    </dgm:pt>
    <dgm:pt modelId="{170FFEE0-5002-4D60-AE94-01CCF0B7BC0F}">
      <dgm:prSet/>
      <dgm:spPr/>
      <dgm:t>
        <a:bodyPr/>
        <a:lstStyle/>
        <a:p>
          <a:r>
            <a:rPr lang="en-US"/>
            <a:t>We will store the PAT in </a:t>
          </a:r>
          <a:r>
            <a:rPr lang="en-US" i="1"/>
            <a:t>AZURE_DEVOPS_CLI_PAT </a:t>
          </a:r>
          <a:r>
            <a:rPr lang="en-US"/>
            <a:t>variable under Admin Variables group.</a:t>
          </a:r>
        </a:p>
      </dgm:t>
    </dgm:pt>
    <dgm:pt modelId="{150CE69B-8CEE-4354-AA5F-6504483C6C60}" type="parTrans" cxnId="{3833DA5E-A0D3-41D9-957E-EA45A8D311C0}">
      <dgm:prSet/>
      <dgm:spPr/>
      <dgm:t>
        <a:bodyPr/>
        <a:lstStyle/>
        <a:p>
          <a:endParaRPr lang="en-US"/>
        </a:p>
      </dgm:t>
    </dgm:pt>
    <dgm:pt modelId="{05B783A1-7D68-4FA0-9F0F-9190EA60D33D}" type="sibTrans" cxnId="{3833DA5E-A0D3-41D9-957E-EA45A8D311C0}">
      <dgm:prSet/>
      <dgm:spPr/>
      <dgm:t>
        <a:bodyPr/>
        <a:lstStyle/>
        <a:p>
          <a:endParaRPr lang="en-US"/>
        </a:p>
      </dgm:t>
    </dgm:pt>
    <dgm:pt modelId="{9417F51E-5F07-43DB-8DE0-EAE70441DF6B}">
      <dgm:prSet/>
      <dgm:spPr/>
      <dgm:t>
        <a:bodyPr/>
        <a:lstStyle/>
        <a:p>
          <a:r>
            <a:rPr lang="en-US"/>
            <a:t>This is used to authorize the triggers.</a:t>
          </a:r>
        </a:p>
      </dgm:t>
    </dgm:pt>
    <dgm:pt modelId="{1C6F858F-A0E8-46E9-893D-D1E1E01116A4}" type="parTrans" cxnId="{C171AC8A-F00B-48B4-B0E4-70F4A72D4964}">
      <dgm:prSet/>
      <dgm:spPr/>
      <dgm:t>
        <a:bodyPr/>
        <a:lstStyle/>
        <a:p>
          <a:endParaRPr lang="en-US"/>
        </a:p>
      </dgm:t>
    </dgm:pt>
    <dgm:pt modelId="{51EC62DB-811F-4654-920D-926CAD006B4F}" type="sibTrans" cxnId="{C171AC8A-F00B-48B4-B0E4-70F4A72D4964}">
      <dgm:prSet/>
      <dgm:spPr/>
      <dgm:t>
        <a:bodyPr/>
        <a:lstStyle/>
        <a:p>
          <a:endParaRPr lang="en-US"/>
        </a:p>
      </dgm:t>
    </dgm:pt>
    <dgm:pt modelId="{7AEFFAF5-5C05-4B16-A328-B6380932D5EC}">
      <dgm:prSet/>
      <dgm:spPr/>
      <dgm:t>
        <a:bodyPr/>
        <a:lstStyle/>
        <a:p>
          <a:r>
            <a:rPr lang="en-US" dirty="0"/>
            <a:t>Also used for Azure DevOps CLI login.</a:t>
          </a:r>
        </a:p>
      </dgm:t>
    </dgm:pt>
    <dgm:pt modelId="{DA3DC62C-1883-420E-A768-330A37EA84D8}" type="parTrans" cxnId="{B5F65504-00D5-40F1-AB50-C0B2C4D6BB8F}">
      <dgm:prSet/>
      <dgm:spPr/>
      <dgm:t>
        <a:bodyPr/>
        <a:lstStyle/>
        <a:p>
          <a:endParaRPr lang="en-US"/>
        </a:p>
      </dgm:t>
    </dgm:pt>
    <dgm:pt modelId="{BFE502F1-BA62-4048-B9D8-B597DC5BF846}" type="sibTrans" cxnId="{B5F65504-00D5-40F1-AB50-C0B2C4D6BB8F}">
      <dgm:prSet/>
      <dgm:spPr/>
      <dgm:t>
        <a:bodyPr/>
        <a:lstStyle/>
        <a:p>
          <a:endParaRPr lang="en-US"/>
        </a:p>
      </dgm:t>
    </dgm:pt>
    <dgm:pt modelId="{27AE61BA-5657-429E-8D72-B962D89D6A90}">
      <dgm:prSet/>
      <dgm:spPr/>
      <dgm:t>
        <a:bodyPr/>
        <a:lstStyle/>
        <a:p>
          <a:r>
            <a:rPr lang="en-US"/>
            <a:t>Platform Variables</a:t>
          </a:r>
        </a:p>
      </dgm:t>
    </dgm:pt>
    <dgm:pt modelId="{511E401C-0A4A-4FFE-8ADD-52FC286491AE}" type="parTrans" cxnId="{D539CD7D-86C7-4C82-B9B6-4474C1099526}">
      <dgm:prSet/>
      <dgm:spPr/>
      <dgm:t>
        <a:bodyPr/>
        <a:lstStyle/>
        <a:p>
          <a:endParaRPr lang="en-US"/>
        </a:p>
      </dgm:t>
    </dgm:pt>
    <dgm:pt modelId="{7D00B322-B732-458F-94C2-242473BA3839}" type="sibTrans" cxnId="{D539CD7D-86C7-4C82-B9B6-4474C1099526}">
      <dgm:prSet/>
      <dgm:spPr/>
      <dgm:t>
        <a:bodyPr/>
        <a:lstStyle/>
        <a:p>
          <a:endParaRPr lang="en-US"/>
        </a:p>
      </dgm:t>
    </dgm:pt>
    <dgm:pt modelId="{DD7F9F33-30BD-4647-AD1B-0894972FC1EF}">
      <dgm:prSet/>
      <dgm:spPr/>
      <dgm:t>
        <a:bodyPr/>
        <a:lstStyle/>
        <a:p>
          <a:r>
            <a:rPr lang="en-US"/>
            <a:t>This is used to store the latest tag information of all the repositories.</a:t>
          </a:r>
        </a:p>
      </dgm:t>
    </dgm:pt>
    <dgm:pt modelId="{7A9DE28C-78E9-49AB-A4A3-D95B131631EB}" type="parTrans" cxnId="{799CE104-0DE8-4A0F-BE4D-3534B3421C8B}">
      <dgm:prSet/>
      <dgm:spPr/>
      <dgm:t>
        <a:bodyPr/>
        <a:lstStyle/>
        <a:p>
          <a:endParaRPr lang="en-US"/>
        </a:p>
      </dgm:t>
    </dgm:pt>
    <dgm:pt modelId="{E9E2CCBE-7EA9-4193-927F-E2FE83DB1538}" type="sibTrans" cxnId="{799CE104-0DE8-4A0F-BE4D-3534B3421C8B}">
      <dgm:prSet/>
      <dgm:spPr/>
      <dgm:t>
        <a:bodyPr/>
        <a:lstStyle/>
        <a:p>
          <a:endParaRPr lang="en-US"/>
        </a:p>
      </dgm:t>
    </dgm:pt>
    <dgm:pt modelId="{9FF5C1DE-CD4D-4D4D-B97F-10A1BBF46429}">
      <dgm:prSet/>
      <dgm:spPr/>
      <dgm:t>
        <a:bodyPr/>
        <a:lstStyle/>
        <a:p>
          <a:r>
            <a:rPr lang="en-US"/>
            <a:t>In Scope Variables:</a:t>
          </a:r>
        </a:p>
      </dgm:t>
    </dgm:pt>
    <dgm:pt modelId="{57E79871-D5FF-4982-AF6D-37CF35E6B774}" type="parTrans" cxnId="{C02D131F-A6C7-4512-9182-24C1FD3667B9}">
      <dgm:prSet/>
      <dgm:spPr/>
      <dgm:t>
        <a:bodyPr/>
        <a:lstStyle/>
        <a:p>
          <a:endParaRPr lang="en-US"/>
        </a:p>
      </dgm:t>
    </dgm:pt>
    <dgm:pt modelId="{B16A5BCE-4DC7-461F-B90A-3C08C44B00E9}" type="sibTrans" cxnId="{C02D131F-A6C7-4512-9182-24C1FD3667B9}">
      <dgm:prSet/>
      <dgm:spPr/>
      <dgm:t>
        <a:bodyPr/>
        <a:lstStyle/>
        <a:p>
          <a:endParaRPr lang="en-US"/>
        </a:p>
      </dgm:t>
    </dgm:pt>
    <dgm:pt modelId="{E9D8B4F0-9A09-485B-86B9-68626ABABE1A}">
      <dgm:prSet/>
      <dgm:spPr/>
      <dgm:t>
        <a:bodyPr/>
        <a:lstStyle/>
        <a:p>
          <a:r>
            <a:rPr lang="en-US"/>
            <a:t>We will also assign the image name in </a:t>
          </a:r>
          <a:r>
            <a:rPr lang="en-US" i="1"/>
            <a:t>imageName </a:t>
          </a:r>
          <a:r>
            <a:rPr lang="en-US"/>
            <a:t>variable.</a:t>
          </a:r>
        </a:p>
      </dgm:t>
    </dgm:pt>
    <dgm:pt modelId="{326A1169-EFBF-494E-B2C4-EFE3DAC82982}" type="parTrans" cxnId="{6E7E79C7-11CC-4AD6-9F84-C0353F8A977C}">
      <dgm:prSet/>
      <dgm:spPr/>
      <dgm:t>
        <a:bodyPr/>
        <a:lstStyle/>
        <a:p>
          <a:endParaRPr lang="en-US"/>
        </a:p>
      </dgm:t>
    </dgm:pt>
    <dgm:pt modelId="{D585E4F0-0125-4239-905D-69ACA5699C7E}" type="sibTrans" cxnId="{6E7E79C7-11CC-4AD6-9F84-C0353F8A977C}">
      <dgm:prSet/>
      <dgm:spPr/>
      <dgm:t>
        <a:bodyPr/>
        <a:lstStyle/>
        <a:p>
          <a:endParaRPr lang="en-US"/>
        </a:p>
      </dgm:t>
    </dgm:pt>
    <dgm:pt modelId="{E012C810-CA25-40E6-8511-70420237CE75}">
      <dgm:prSet/>
      <dgm:spPr/>
      <dgm:t>
        <a:bodyPr/>
        <a:lstStyle/>
        <a:p>
          <a:r>
            <a:rPr lang="en-US"/>
            <a:t>Determine whether the pipeline is triggered by main branch or a tag and store binary value in </a:t>
          </a:r>
          <a:r>
            <a:rPr lang="en-US" i="1"/>
            <a:t>isMain</a:t>
          </a:r>
          <a:r>
            <a:rPr lang="en-US"/>
            <a:t> and </a:t>
          </a:r>
          <a:r>
            <a:rPr lang="en-US" i="1"/>
            <a:t>isTag.</a:t>
          </a:r>
          <a:endParaRPr lang="en-US"/>
        </a:p>
      </dgm:t>
    </dgm:pt>
    <dgm:pt modelId="{3E05D4AE-82B9-4248-9169-6A37C0187164}" type="parTrans" cxnId="{49AE0964-2CDF-48B3-8731-512DFE22A767}">
      <dgm:prSet/>
      <dgm:spPr/>
      <dgm:t>
        <a:bodyPr/>
        <a:lstStyle/>
        <a:p>
          <a:endParaRPr lang="en-US"/>
        </a:p>
      </dgm:t>
    </dgm:pt>
    <dgm:pt modelId="{8134468C-C1B6-4DA9-9C0C-CC57BF4A7148}" type="sibTrans" cxnId="{49AE0964-2CDF-48B3-8731-512DFE22A767}">
      <dgm:prSet/>
      <dgm:spPr/>
      <dgm:t>
        <a:bodyPr/>
        <a:lstStyle/>
        <a:p>
          <a:endParaRPr lang="en-US"/>
        </a:p>
      </dgm:t>
    </dgm:pt>
    <dgm:pt modelId="{594AC2BE-624D-364B-A30E-E7C4B7281C4C}" type="pres">
      <dgm:prSet presAssocID="{A96E4F43-7AA6-4B10-A84E-FE8AA714BBCA}" presName="linear" presStyleCnt="0">
        <dgm:presLayoutVars>
          <dgm:dir/>
          <dgm:animLvl val="lvl"/>
          <dgm:resizeHandles val="exact"/>
        </dgm:presLayoutVars>
      </dgm:prSet>
      <dgm:spPr/>
    </dgm:pt>
    <dgm:pt modelId="{C41F60B9-90C3-7548-9CB7-86E89648E310}" type="pres">
      <dgm:prSet presAssocID="{1BA267C9-B989-4C5E-897E-13DF75B2C8F6}" presName="parentLin" presStyleCnt="0"/>
      <dgm:spPr/>
    </dgm:pt>
    <dgm:pt modelId="{A3961520-0131-DB41-823F-234806C8BB2F}" type="pres">
      <dgm:prSet presAssocID="{1BA267C9-B989-4C5E-897E-13DF75B2C8F6}" presName="parentLeftMargin" presStyleLbl="node1" presStyleIdx="0" presStyleCnt="3"/>
      <dgm:spPr/>
    </dgm:pt>
    <dgm:pt modelId="{9B1A4F5F-42A6-234B-A39F-285A72D0DFDF}" type="pres">
      <dgm:prSet presAssocID="{1BA267C9-B989-4C5E-897E-13DF75B2C8F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903DA31-9A37-0D4F-B27A-BD7F19285530}" type="pres">
      <dgm:prSet presAssocID="{1BA267C9-B989-4C5E-897E-13DF75B2C8F6}" presName="negativeSpace" presStyleCnt="0"/>
      <dgm:spPr/>
    </dgm:pt>
    <dgm:pt modelId="{04734A86-0B1D-2A42-AC5D-52D0F3104C74}" type="pres">
      <dgm:prSet presAssocID="{1BA267C9-B989-4C5E-897E-13DF75B2C8F6}" presName="childText" presStyleLbl="conFgAcc1" presStyleIdx="0" presStyleCnt="3">
        <dgm:presLayoutVars>
          <dgm:bulletEnabled val="1"/>
        </dgm:presLayoutVars>
      </dgm:prSet>
      <dgm:spPr/>
    </dgm:pt>
    <dgm:pt modelId="{231AFE06-EA4F-A24B-A002-94FBAA98078B}" type="pres">
      <dgm:prSet presAssocID="{3F0FCD14-40E2-42A0-B1AB-9423B4832BDB}" presName="spaceBetweenRectangles" presStyleCnt="0"/>
      <dgm:spPr/>
    </dgm:pt>
    <dgm:pt modelId="{7026B669-3A68-AB4D-AEBB-3621E4560E3D}" type="pres">
      <dgm:prSet presAssocID="{27AE61BA-5657-429E-8D72-B962D89D6A90}" presName="parentLin" presStyleCnt="0"/>
      <dgm:spPr/>
    </dgm:pt>
    <dgm:pt modelId="{01E9BAA7-4764-6547-A008-466A609CB3D3}" type="pres">
      <dgm:prSet presAssocID="{27AE61BA-5657-429E-8D72-B962D89D6A90}" presName="parentLeftMargin" presStyleLbl="node1" presStyleIdx="0" presStyleCnt="3"/>
      <dgm:spPr/>
    </dgm:pt>
    <dgm:pt modelId="{FC044C75-26BA-B84C-9640-AB63DA756D79}" type="pres">
      <dgm:prSet presAssocID="{27AE61BA-5657-429E-8D72-B962D89D6A9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D731221-E623-3344-B240-1015AAD562FE}" type="pres">
      <dgm:prSet presAssocID="{27AE61BA-5657-429E-8D72-B962D89D6A90}" presName="negativeSpace" presStyleCnt="0"/>
      <dgm:spPr/>
    </dgm:pt>
    <dgm:pt modelId="{4CD941F8-19DB-9743-8C56-5E9745173975}" type="pres">
      <dgm:prSet presAssocID="{27AE61BA-5657-429E-8D72-B962D89D6A90}" presName="childText" presStyleLbl="conFgAcc1" presStyleIdx="1" presStyleCnt="3">
        <dgm:presLayoutVars>
          <dgm:bulletEnabled val="1"/>
        </dgm:presLayoutVars>
      </dgm:prSet>
      <dgm:spPr/>
    </dgm:pt>
    <dgm:pt modelId="{89C4A3A8-D4F5-6645-AD62-27D890E48572}" type="pres">
      <dgm:prSet presAssocID="{7D00B322-B732-458F-94C2-242473BA3839}" presName="spaceBetweenRectangles" presStyleCnt="0"/>
      <dgm:spPr/>
    </dgm:pt>
    <dgm:pt modelId="{B56EE049-A129-BD4C-9E3F-573C617627FD}" type="pres">
      <dgm:prSet presAssocID="{9FF5C1DE-CD4D-4D4D-B97F-10A1BBF46429}" presName="parentLin" presStyleCnt="0"/>
      <dgm:spPr/>
    </dgm:pt>
    <dgm:pt modelId="{EE0AB897-17C2-2B4F-9801-D331B6CB7967}" type="pres">
      <dgm:prSet presAssocID="{9FF5C1DE-CD4D-4D4D-B97F-10A1BBF46429}" presName="parentLeftMargin" presStyleLbl="node1" presStyleIdx="1" presStyleCnt="3"/>
      <dgm:spPr/>
    </dgm:pt>
    <dgm:pt modelId="{6AD1AEF4-1812-7346-8A0C-EE0A335D3030}" type="pres">
      <dgm:prSet presAssocID="{9FF5C1DE-CD4D-4D4D-B97F-10A1BBF4642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9911FC2-E5BF-F44D-8EE6-21A82E9CBB33}" type="pres">
      <dgm:prSet presAssocID="{9FF5C1DE-CD4D-4D4D-B97F-10A1BBF46429}" presName="negativeSpace" presStyleCnt="0"/>
      <dgm:spPr/>
    </dgm:pt>
    <dgm:pt modelId="{1720B858-4E57-F148-86AB-C8DD470C8031}" type="pres">
      <dgm:prSet presAssocID="{9FF5C1DE-CD4D-4D4D-B97F-10A1BBF4642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5F65504-00D5-40F1-AB50-C0B2C4D6BB8F}" srcId="{1BA267C9-B989-4C5E-897E-13DF75B2C8F6}" destId="{7AEFFAF5-5C05-4B16-A328-B6380932D5EC}" srcOrd="2" destOrd="0" parTransId="{DA3DC62C-1883-420E-A768-330A37EA84D8}" sibTransId="{BFE502F1-BA62-4048-B9D8-B597DC5BF846}"/>
    <dgm:cxn modelId="{799CE104-0DE8-4A0F-BE4D-3534B3421C8B}" srcId="{27AE61BA-5657-429E-8D72-B962D89D6A90}" destId="{DD7F9F33-30BD-4647-AD1B-0894972FC1EF}" srcOrd="0" destOrd="0" parTransId="{7A9DE28C-78E9-49AB-A4A3-D95B131631EB}" sibTransId="{E9E2CCBE-7EA9-4193-927F-E2FE83DB1538}"/>
    <dgm:cxn modelId="{23C74306-54A7-F94A-8DF7-2FE9DEA04FA9}" type="presOf" srcId="{9FF5C1DE-CD4D-4D4D-B97F-10A1BBF46429}" destId="{6AD1AEF4-1812-7346-8A0C-EE0A335D3030}" srcOrd="1" destOrd="0" presId="urn:microsoft.com/office/officeart/2005/8/layout/list1"/>
    <dgm:cxn modelId="{16808716-0ACB-4C4A-B5C3-C07A239A8741}" type="presOf" srcId="{1BA267C9-B989-4C5E-897E-13DF75B2C8F6}" destId="{9B1A4F5F-42A6-234B-A39F-285A72D0DFDF}" srcOrd="1" destOrd="0" presId="urn:microsoft.com/office/officeart/2005/8/layout/list1"/>
    <dgm:cxn modelId="{C02D131F-A6C7-4512-9182-24C1FD3667B9}" srcId="{A96E4F43-7AA6-4B10-A84E-FE8AA714BBCA}" destId="{9FF5C1DE-CD4D-4D4D-B97F-10A1BBF46429}" srcOrd="2" destOrd="0" parTransId="{57E79871-D5FF-4982-AF6D-37CF35E6B774}" sibTransId="{B16A5BCE-4DC7-461F-B90A-3C08C44B00E9}"/>
    <dgm:cxn modelId="{F0A24522-2AF3-BC44-BA8F-33A936C74A1B}" type="presOf" srcId="{7AEFFAF5-5C05-4B16-A328-B6380932D5EC}" destId="{04734A86-0B1D-2A42-AC5D-52D0F3104C74}" srcOrd="0" destOrd="2" presId="urn:microsoft.com/office/officeart/2005/8/layout/list1"/>
    <dgm:cxn modelId="{F22F634D-3F0C-CE42-8584-35A4C87073A9}" type="presOf" srcId="{27AE61BA-5657-429E-8D72-B962D89D6A90}" destId="{FC044C75-26BA-B84C-9640-AB63DA756D79}" srcOrd="1" destOrd="0" presId="urn:microsoft.com/office/officeart/2005/8/layout/list1"/>
    <dgm:cxn modelId="{3833DA5E-A0D3-41D9-957E-EA45A8D311C0}" srcId="{1BA267C9-B989-4C5E-897E-13DF75B2C8F6}" destId="{170FFEE0-5002-4D60-AE94-01CCF0B7BC0F}" srcOrd="0" destOrd="0" parTransId="{150CE69B-8CEE-4354-AA5F-6504483C6C60}" sibTransId="{05B783A1-7D68-4FA0-9F0F-9190EA60D33D}"/>
    <dgm:cxn modelId="{49AE0964-2CDF-48B3-8731-512DFE22A767}" srcId="{9FF5C1DE-CD4D-4D4D-B97F-10A1BBF46429}" destId="{E012C810-CA25-40E6-8511-70420237CE75}" srcOrd="1" destOrd="0" parTransId="{3E05D4AE-82B9-4248-9169-6A37C0187164}" sibTransId="{8134468C-C1B6-4DA9-9C0C-CC57BF4A7148}"/>
    <dgm:cxn modelId="{D539CD7D-86C7-4C82-B9B6-4474C1099526}" srcId="{A96E4F43-7AA6-4B10-A84E-FE8AA714BBCA}" destId="{27AE61BA-5657-429E-8D72-B962D89D6A90}" srcOrd="1" destOrd="0" parTransId="{511E401C-0A4A-4FFE-8ADD-52FC286491AE}" sibTransId="{7D00B322-B732-458F-94C2-242473BA3839}"/>
    <dgm:cxn modelId="{B61F0084-318D-D74E-BEA5-89CC9FB806C8}" type="presOf" srcId="{A96E4F43-7AA6-4B10-A84E-FE8AA714BBCA}" destId="{594AC2BE-624D-364B-A30E-E7C4B7281C4C}" srcOrd="0" destOrd="0" presId="urn:microsoft.com/office/officeart/2005/8/layout/list1"/>
    <dgm:cxn modelId="{C171AC8A-F00B-48B4-B0E4-70F4A72D4964}" srcId="{1BA267C9-B989-4C5E-897E-13DF75B2C8F6}" destId="{9417F51E-5F07-43DB-8DE0-EAE70441DF6B}" srcOrd="1" destOrd="0" parTransId="{1C6F858F-A0E8-46E9-893D-D1E1E01116A4}" sibTransId="{51EC62DB-811F-4654-920D-926CAD006B4F}"/>
    <dgm:cxn modelId="{EF316C97-2BF5-E74B-A426-63E561ECABEA}" type="presOf" srcId="{DD7F9F33-30BD-4647-AD1B-0894972FC1EF}" destId="{4CD941F8-19DB-9743-8C56-5E9745173975}" srcOrd="0" destOrd="0" presId="urn:microsoft.com/office/officeart/2005/8/layout/list1"/>
    <dgm:cxn modelId="{861F4798-34DC-2342-AEA6-E72A0B733228}" type="presOf" srcId="{E012C810-CA25-40E6-8511-70420237CE75}" destId="{1720B858-4E57-F148-86AB-C8DD470C8031}" srcOrd="0" destOrd="1" presId="urn:microsoft.com/office/officeart/2005/8/layout/list1"/>
    <dgm:cxn modelId="{291320A2-90FA-E347-A106-C5CF44561F19}" type="presOf" srcId="{1BA267C9-B989-4C5E-897E-13DF75B2C8F6}" destId="{A3961520-0131-DB41-823F-234806C8BB2F}" srcOrd="0" destOrd="0" presId="urn:microsoft.com/office/officeart/2005/8/layout/list1"/>
    <dgm:cxn modelId="{6E7E79C7-11CC-4AD6-9F84-C0353F8A977C}" srcId="{9FF5C1DE-CD4D-4D4D-B97F-10A1BBF46429}" destId="{E9D8B4F0-9A09-485B-86B9-68626ABABE1A}" srcOrd="0" destOrd="0" parTransId="{326A1169-EFBF-494E-B2C4-EFE3DAC82982}" sibTransId="{D585E4F0-0125-4239-905D-69ACA5699C7E}"/>
    <dgm:cxn modelId="{2C76ECD6-2B0B-9F4D-936F-8FB87863BAF7}" type="presOf" srcId="{9FF5C1DE-CD4D-4D4D-B97F-10A1BBF46429}" destId="{EE0AB897-17C2-2B4F-9801-D331B6CB7967}" srcOrd="0" destOrd="0" presId="urn:microsoft.com/office/officeart/2005/8/layout/list1"/>
    <dgm:cxn modelId="{1E6569DC-C257-2D4D-B3D1-57B66D8606F5}" type="presOf" srcId="{170FFEE0-5002-4D60-AE94-01CCF0B7BC0F}" destId="{04734A86-0B1D-2A42-AC5D-52D0F3104C74}" srcOrd="0" destOrd="0" presId="urn:microsoft.com/office/officeart/2005/8/layout/list1"/>
    <dgm:cxn modelId="{B2B150E0-4C6A-4E60-BD20-10641E4E1B1F}" srcId="{A96E4F43-7AA6-4B10-A84E-FE8AA714BBCA}" destId="{1BA267C9-B989-4C5E-897E-13DF75B2C8F6}" srcOrd="0" destOrd="0" parTransId="{427FB703-EBAC-4A9D-83A9-82D6916EB28A}" sibTransId="{3F0FCD14-40E2-42A0-B1AB-9423B4832BDB}"/>
    <dgm:cxn modelId="{03B63EE1-29ED-FD4F-9629-88854BBF185B}" type="presOf" srcId="{9417F51E-5F07-43DB-8DE0-EAE70441DF6B}" destId="{04734A86-0B1D-2A42-AC5D-52D0F3104C74}" srcOrd="0" destOrd="1" presId="urn:microsoft.com/office/officeart/2005/8/layout/list1"/>
    <dgm:cxn modelId="{AB1A6DE5-90C7-BC41-954A-15DE622FA40F}" type="presOf" srcId="{E9D8B4F0-9A09-485B-86B9-68626ABABE1A}" destId="{1720B858-4E57-F148-86AB-C8DD470C8031}" srcOrd="0" destOrd="0" presId="urn:microsoft.com/office/officeart/2005/8/layout/list1"/>
    <dgm:cxn modelId="{5634A3F9-BFE9-214D-BBEC-98758D1285C1}" type="presOf" srcId="{27AE61BA-5657-429E-8D72-B962D89D6A90}" destId="{01E9BAA7-4764-6547-A008-466A609CB3D3}" srcOrd="0" destOrd="0" presId="urn:microsoft.com/office/officeart/2005/8/layout/list1"/>
    <dgm:cxn modelId="{4FF62E64-8908-D84E-B468-3469BCA4C5C7}" type="presParOf" srcId="{594AC2BE-624D-364B-A30E-E7C4B7281C4C}" destId="{C41F60B9-90C3-7548-9CB7-86E89648E310}" srcOrd="0" destOrd="0" presId="urn:microsoft.com/office/officeart/2005/8/layout/list1"/>
    <dgm:cxn modelId="{340521D2-E774-A84A-816A-445CB57E236C}" type="presParOf" srcId="{C41F60B9-90C3-7548-9CB7-86E89648E310}" destId="{A3961520-0131-DB41-823F-234806C8BB2F}" srcOrd="0" destOrd="0" presId="urn:microsoft.com/office/officeart/2005/8/layout/list1"/>
    <dgm:cxn modelId="{554944B4-E09D-4548-AD41-A05CB85337FF}" type="presParOf" srcId="{C41F60B9-90C3-7548-9CB7-86E89648E310}" destId="{9B1A4F5F-42A6-234B-A39F-285A72D0DFDF}" srcOrd="1" destOrd="0" presId="urn:microsoft.com/office/officeart/2005/8/layout/list1"/>
    <dgm:cxn modelId="{0F588C63-1E14-0547-A0A3-242F3F63F69C}" type="presParOf" srcId="{594AC2BE-624D-364B-A30E-E7C4B7281C4C}" destId="{6903DA31-9A37-0D4F-B27A-BD7F19285530}" srcOrd="1" destOrd="0" presId="urn:microsoft.com/office/officeart/2005/8/layout/list1"/>
    <dgm:cxn modelId="{8359BD27-3AAC-AF43-A6F8-D75A2ADF80D4}" type="presParOf" srcId="{594AC2BE-624D-364B-A30E-E7C4B7281C4C}" destId="{04734A86-0B1D-2A42-AC5D-52D0F3104C74}" srcOrd="2" destOrd="0" presId="urn:microsoft.com/office/officeart/2005/8/layout/list1"/>
    <dgm:cxn modelId="{6D92D32B-1229-EA44-B467-19B9A3BCCBD9}" type="presParOf" srcId="{594AC2BE-624D-364B-A30E-E7C4B7281C4C}" destId="{231AFE06-EA4F-A24B-A002-94FBAA98078B}" srcOrd="3" destOrd="0" presId="urn:microsoft.com/office/officeart/2005/8/layout/list1"/>
    <dgm:cxn modelId="{408A11E9-4042-3A4D-AF53-7BB4A3BC6960}" type="presParOf" srcId="{594AC2BE-624D-364B-A30E-E7C4B7281C4C}" destId="{7026B669-3A68-AB4D-AEBB-3621E4560E3D}" srcOrd="4" destOrd="0" presId="urn:microsoft.com/office/officeart/2005/8/layout/list1"/>
    <dgm:cxn modelId="{6BC50796-33CF-444F-80D4-EEE329CE3CBC}" type="presParOf" srcId="{7026B669-3A68-AB4D-AEBB-3621E4560E3D}" destId="{01E9BAA7-4764-6547-A008-466A609CB3D3}" srcOrd="0" destOrd="0" presId="urn:microsoft.com/office/officeart/2005/8/layout/list1"/>
    <dgm:cxn modelId="{EB63BE98-BA34-854B-A95B-CE65159C4F31}" type="presParOf" srcId="{7026B669-3A68-AB4D-AEBB-3621E4560E3D}" destId="{FC044C75-26BA-B84C-9640-AB63DA756D79}" srcOrd="1" destOrd="0" presId="urn:microsoft.com/office/officeart/2005/8/layout/list1"/>
    <dgm:cxn modelId="{3F0855C4-1DEF-F644-930F-B9801B6D32F5}" type="presParOf" srcId="{594AC2BE-624D-364B-A30E-E7C4B7281C4C}" destId="{1D731221-E623-3344-B240-1015AAD562FE}" srcOrd="5" destOrd="0" presId="urn:microsoft.com/office/officeart/2005/8/layout/list1"/>
    <dgm:cxn modelId="{ADF72ED3-DD18-8949-8433-3FCCF48E88F6}" type="presParOf" srcId="{594AC2BE-624D-364B-A30E-E7C4B7281C4C}" destId="{4CD941F8-19DB-9743-8C56-5E9745173975}" srcOrd="6" destOrd="0" presId="urn:microsoft.com/office/officeart/2005/8/layout/list1"/>
    <dgm:cxn modelId="{EB10A794-07A5-5A4A-91D2-E11C02C96AA5}" type="presParOf" srcId="{594AC2BE-624D-364B-A30E-E7C4B7281C4C}" destId="{89C4A3A8-D4F5-6645-AD62-27D890E48572}" srcOrd="7" destOrd="0" presId="urn:microsoft.com/office/officeart/2005/8/layout/list1"/>
    <dgm:cxn modelId="{08583E08-831B-A340-92F0-D1AF93F9C26A}" type="presParOf" srcId="{594AC2BE-624D-364B-A30E-E7C4B7281C4C}" destId="{B56EE049-A129-BD4C-9E3F-573C617627FD}" srcOrd="8" destOrd="0" presId="urn:microsoft.com/office/officeart/2005/8/layout/list1"/>
    <dgm:cxn modelId="{1753C6DA-7517-734D-9BFA-9A19542D4848}" type="presParOf" srcId="{B56EE049-A129-BD4C-9E3F-573C617627FD}" destId="{EE0AB897-17C2-2B4F-9801-D331B6CB7967}" srcOrd="0" destOrd="0" presId="urn:microsoft.com/office/officeart/2005/8/layout/list1"/>
    <dgm:cxn modelId="{A7E4A73D-16B3-0B46-AEE9-11E33F35D9E4}" type="presParOf" srcId="{B56EE049-A129-BD4C-9E3F-573C617627FD}" destId="{6AD1AEF4-1812-7346-8A0C-EE0A335D3030}" srcOrd="1" destOrd="0" presId="urn:microsoft.com/office/officeart/2005/8/layout/list1"/>
    <dgm:cxn modelId="{BFD73D23-800C-D14F-B74D-75A8A178DC67}" type="presParOf" srcId="{594AC2BE-624D-364B-A30E-E7C4B7281C4C}" destId="{49911FC2-E5BF-F44D-8EE6-21A82E9CBB33}" srcOrd="9" destOrd="0" presId="urn:microsoft.com/office/officeart/2005/8/layout/list1"/>
    <dgm:cxn modelId="{7050B8FD-C8E4-E64B-B206-FC2B4813CC16}" type="presParOf" srcId="{594AC2BE-624D-364B-A30E-E7C4B7281C4C}" destId="{1720B858-4E57-F148-86AB-C8DD470C803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262D04C-F037-4A11-8C5B-FC87846A2AB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5ADEA73-1F46-4965-988A-C7091573CD2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dirty="0">
              <a:solidFill>
                <a:srgbClr val="E69322"/>
              </a:solidFill>
            </a:rPr>
            <a:t>Stages</a:t>
          </a:r>
          <a:r>
            <a:rPr lang="en-US" sz="1200" dirty="0">
              <a:solidFill>
                <a:srgbClr val="E69322"/>
              </a:solidFill>
            </a:rPr>
            <a:t> are the major divisions in a pipeline. Jobs are organized into stages.</a:t>
          </a:r>
        </a:p>
      </dgm:t>
    </dgm:pt>
    <dgm:pt modelId="{6962AFDE-629B-4CA1-83D0-FB388CC41DCC}" type="parTrans" cxnId="{E1F127DE-88F5-4CC6-99E4-54DF2063A263}">
      <dgm:prSet/>
      <dgm:spPr/>
      <dgm:t>
        <a:bodyPr/>
        <a:lstStyle/>
        <a:p>
          <a:endParaRPr lang="en-US"/>
        </a:p>
      </dgm:t>
    </dgm:pt>
    <dgm:pt modelId="{4581E865-0AC2-494C-A802-DC4789B13094}" type="sibTrans" cxnId="{E1F127DE-88F5-4CC6-99E4-54DF2063A263}">
      <dgm:prSet/>
      <dgm:spPr/>
      <dgm:t>
        <a:bodyPr/>
        <a:lstStyle/>
        <a:p>
          <a:endParaRPr lang="en-US"/>
        </a:p>
      </dgm:t>
    </dgm:pt>
    <dgm:pt modelId="{72AE9139-22E2-45DF-822C-D6ADA8F46DB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>
              <a:solidFill>
                <a:srgbClr val="27B976"/>
              </a:solidFill>
            </a:rPr>
            <a:t>Let’s define two different stage for main branch and tag build.</a:t>
          </a:r>
        </a:p>
      </dgm:t>
    </dgm:pt>
    <dgm:pt modelId="{9488231F-6849-4641-93EC-3356633A109C}" type="parTrans" cxnId="{927B79B6-FC46-4C09-AD3F-A6DD0A7DAFEB}">
      <dgm:prSet/>
      <dgm:spPr/>
      <dgm:t>
        <a:bodyPr/>
        <a:lstStyle/>
        <a:p>
          <a:endParaRPr lang="en-US"/>
        </a:p>
      </dgm:t>
    </dgm:pt>
    <dgm:pt modelId="{34899A6E-4230-4B79-93F0-7C2AEC3C2DA9}" type="sibTrans" cxnId="{927B79B6-FC46-4C09-AD3F-A6DD0A7DAFEB}">
      <dgm:prSet/>
      <dgm:spPr/>
      <dgm:t>
        <a:bodyPr/>
        <a:lstStyle/>
        <a:p>
          <a:endParaRPr lang="en-US"/>
        </a:p>
      </dgm:t>
    </dgm:pt>
    <dgm:pt modelId="{1BB846AF-0B81-4B2C-B6F1-88366CAC3FF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>
              <a:solidFill>
                <a:srgbClr val="5C2F8A"/>
              </a:solidFill>
            </a:rPr>
            <a:t>Define a dedicated stage for updating the Platform Variables group’s tag value for the current repo.</a:t>
          </a:r>
        </a:p>
      </dgm:t>
    </dgm:pt>
    <dgm:pt modelId="{15DEFA87-1480-4FD0-A685-1B7C21B4EE17}" type="parTrans" cxnId="{06969A03-AC75-4D70-8580-748F00F1F58B}">
      <dgm:prSet/>
      <dgm:spPr/>
      <dgm:t>
        <a:bodyPr/>
        <a:lstStyle/>
        <a:p>
          <a:endParaRPr lang="en-US"/>
        </a:p>
      </dgm:t>
    </dgm:pt>
    <dgm:pt modelId="{1D84F429-E3EF-448C-94A1-C1EB747ADDF6}" type="sibTrans" cxnId="{06969A03-AC75-4D70-8580-748F00F1F58B}">
      <dgm:prSet/>
      <dgm:spPr/>
      <dgm:t>
        <a:bodyPr/>
        <a:lstStyle/>
        <a:p>
          <a:endParaRPr lang="en-US"/>
        </a:p>
      </dgm:t>
    </dgm:pt>
    <dgm:pt modelId="{60B03E38-E581-466F-BDA2-88A3DD85ED0F}" type="pres">
      <dgm:prSet presAssocID="{7262D04C-F037-4A11-8C5B-FC87846A2AB1}" presName="root" presStyleCnt="0">
        <dgm:presLayoutVars>
          <dgm:dir/>
          <dgm:resizeHandles val="exact"/>
        </dgm:presLayoutVars>
      </dgm:prSet>
      <dgm:spPr/>
    </dgm:pt>
    <dgm:pt modelId="{F9C7427E-1513-443C-9EB9-496563E4240B}" type="pres">
      <dgm:prSet presAssocID="{55ADEA73-1F46-4965-988A-C7091573CD23}" presName="compNode" presStyleCnt="0"/>
      <dgm:spPr/>
    </dgm:pt>
    <dgm:pt modelId="{D6CCBBB0-C037-48E4-8FC3-E31D87976FAF}" type="pres">
      <dgm:prSet presAssocID="{55ADEA73-1F46-4965-988A-C7091573CD23}" presName="iconRect" presStyleLbl="node1" presStyleIdx="0" presStyleCnt="3"/>
      <dgm:spPr>
        <a:ln>
          <a:noFill/>
        </a:ln>
      </dgm:spPr>
    </dgm:pt>
    <dgm:pt modelId="{2055BAEB-F6A5-4E70-9CB8-005F0FD83911}" type="pres">
      <dgm:prSet presAssocID="{55ADEA73-1F46-4965-988A-C7091573CD23}" presName="spaceRect" presStyleCnt="0"/>
      <dgm:spPr/>
    </dgm:pt>
    <dgm:pt modelId="{271F33FA-5865-4B85-8F0D-4540F60614F2}" type="pres">
      <dgm:prSet presAssocID="{55ADEA73-1F46-4965-988A-C7091573CD23}" presName="textRect" presStyleLbl="revTx" presStyleIdx="0" presStyleCnt="3">
        <dgm:presLayoutVars>
          <dgm:chMax val="1"/>
          <dgm:chPref val="1"/>
        </dgm:presLayoutVars>
      </dgm:prSet>
      <dgm:spPr/>
    </dgm:pt>
    <dgm:pt modelId="{11FF2995-F6BB-43BD-A8D9-9512A6C29317}" type="pres">
      <dgm:prSet presAssocID="{4581E865-0AC2-494C-A802-DC4789B13094}" presName="sibTrans" presStyleCnt="0"/>
      <dgm:spPr/>
    </dgm:pt>
    <dgm:pt modelId="{66765958-3567-41B5-8AE6-015518BB075A}" type="pres">
      <dgm:prSet presAssocID="{72AE9139-22E2-45DF-822C-D6ADA8F46DB3}" presName="compNode" presStyleCnt="0"/>
      <dgm:spPr/>
    </dgm:pt>
    <dgm:pt modelId="{E3F6298A-7F56-42C6-B4C9-EB822704E8C7}" type="pres">
      <dgm:prSet presAssocID="{72AE9139-22E2-45DF-822C-D6ADA8F46DB3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5D7C3BC8-EE89-41AA-AE18-999CE3082507}" type="pres">
      <dgm:prSet presAssocID="{72AE9139-22E2-45DF-822C-D6ADA8F46DB3}" presName="spaceRect" presStyleCnt="0"/>
      <dgm:spPr/>
    </dgm:pt>
    <dgm:pt modelId="{53D756FD-789B-4EF3-A7B4-DE132D04F0C3}" type="pres">
      <dgm:prSet presAssocID="{72AE9139-22E2-45DF-822C-D6ADA8F46DB3}" presName="textRect" presStyleLbl="revTx" presStyleIdx="1" presStyleCnt="3">
        <dgm:presLayoutVars>
          <dgm:chMax val="1"/>
          <dgm:chPref val="1"/>
        </dgm:presLayoutVars>
      </dgm:prSet>
      <dgm:spPr/>
    </dgm:pt>
    <dgm:pt modelId="{2AE00838-811A-4328-9B21-91FB84C6540E}" type="pres">
      <dgm:prSet presAssocID="{34899A6E-4230-4B79-93F0-7C2AEC3C2DA9}" presName="sibTrans" presStyleCnt="0"/>
      <dgm:spPr/>
    </dgm:pt>
    <dgm:pt modelId="{609B7830-FAD2-46DC-8843-17076783AA7D}" type="pres">
      <dgm:prSet presAssocID="{1BB846AF-0B81-4B2C-B6F1-88366CAC3FF6}" presName="compNode" presStyleCnt="0"/>
      <dgm:spPr/>
    </dgm:pt>
    <dgm:pt modelId="{E3172BE7-210A-4F69-A0D9-9FD2BDACE1A9}" type="pres">
      <dgm:prSet presAssocID="{1BB846AF-0B81-4B2C-B6F1-88366CAC3FF6}" presName="iconRect" presStyleLbl="node1" presStyleIdx="2" presStyleCnt="3"/>
      <dgm:spPr>
        <a:ln>
          <a:noFill/>
        </a:ln>
      </dgm:spPr>
    </dgm:pt>
    <dgm:pt modelId="{A2532EA0-EDED-4354-A136-4F2A975B064B}" type="pres">
      <dgm:prSet presAssocID="{1BB846AF-0B81-4B2C-B6F1-88366CAC3FF6}" presName="spaceRect" presStyleCnt="0"/>
      <dgm:spPr/>
    </dgm:pt>
    <dgm:pt modelId="{D60D8FF8-2562-4271-BA02-CB298276CE2C}" type="pres">
      <dgm:prSet presAssocID="{1BB846AF-0B81-4B2C-B6F1-88366CAC3FF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6969A03-AC75-4D70-8580-748F00F1F58B}" srcId="{7262D04C-F037-4A11-8C5B-FC87846A2AB1}" destId="{1BB846AF-0B81-4B2C-B6F1-88366CAC3FF6}" srcOrd="2" destOrd="0" parTransId="{15DEFA87-1480-4FD0-A685-1B7C21B4EE17}" sibTransId="{1D84F429-E3EF-448C-94A1-C1EB747ADDF6}"/>
    <dgm:cxn modelId="{82C9220F-E0B5-0E4A-8A6D-FE3CE2A6CEFF}" type="presOf" srcId="{55ADEA73-1F46-4965-988A-C7091573CD23}" destId="{271F33FA-5865-4B85-8F0D-4540F60614F2}" srcOrd="0" destOrd="0" presId="urn:microsoft.com/office/officeart/2018/2/layout/IconLabelList"/>
    <dgm:cxn modelId="{B981BA13-F7BB-424D-A7A6-C237039C810A}" type="presOf" srcId="{1BB846AF-0B81-4B2C-B6F1-88366CAC3FF6}" destId="{D60D8FF8-2562-4271-BA02-CB298276CE2C}" srcOrd="0" destOrd="0" presId="urn:microsoft.com/office/officeart/2018/2/layout/IconLabelList"/>
    <dgm:cxn modelId="{927B79B6-FC46-4C09-AD3F-A6DD0A7DAFEB}" srcId="{7262D04C-F037-4A11-8C5B-FC87846A2AB1}" destId="{72AE9139-22E2-45DF-822C-D6ADA8F46DB3}" srcOrd="1" destOrd="0" parTransId="{9488231F-6849-4641-93EC-3356633A109C}" sibTransId="{34899A6E-4230-4B79-93F0-7C2AEC3C2DA9}"/>
    <dgm:cxn modelId="{7A29C5C4-BAC2-334A-B575-A4DB898B9E70}" type="presOf" srcId="{72AE9139-22E2-45DF-822C-D6ADA8F46DB3}" destId="{53D756FD-789B-4EF3-A7B4-DE132D04F0C3}" srcOrd="0" destOrd="0" presId="urn:microsoft.com/office/officeart/2018/2/layout/IconLabelList"/>
    <dgm:cxn modelId="{E1F127DE-88F5-4CC6-99E4-54DF2063A263}" srcId="{7262D04C-F037-4A11-8C5B-FC87846A2AB1}" destId="{55ADEA73-1F46-4965-988A-C7091573CD23}" srcOrd="0" destOrd="0" parTransId="{6962AFDE-629B-4CA1-83D0-FB388CC41DCC}" sibTransId="{4581E865-0AC2-494C-A802-DC4789B13094}"/>
    <dgm:cxn modelId="{DA80F8FB-3B5F-4849-B8C3-3600BC1E2BEC}" type="presOf" srcId="{7262D04C-F037-4A11-8C5B-FC87846A2AB1}" destId="{60B03E38-E581-466F-BDA2-88A3DD85ED0F}" srcOrd="0" destOrd="0" presId="urn:microsoft.com/office/officeart/2018/2/layout/IconLabelList"/>
    <dgm:cxn modelId="{52F43992-BF39-7147-B639-E8EB906D8539}" type="presParOf" srcId="{60B03E38-E581-466F-BDA2-88A3DD85ED0F}" destId="{F9C7427E-1513-443C-9EB9-496563E4240B}" srcOrd="0" destOrd="0" presId="urn:microsoft.com/office/officeart/2018/2/layout/IconLabelList"/>
    <dgm:cxn modelId="{89EE5B3F-BA20-CD4C-9BCC-1EA9C96878C3}" type="presParOf" srcId="{F9C7427E-1513-443C-9EB9-496563E4240B}" destId="{D6CCBBB0-C037-48E4-8FC3-E31D87976FAF}" srcOrd="0" destOrd="0" presId="urn:microsoft.com/office/officeart/2018/2/layout/IconLabelList"/>
    <dgm:cxn modelId="{D1707488-968E-5D4A-8E02-06BC37841FDB}" type="presParOf" srcId="{F9C7427E-1513-443C-9EB9-496563E4240B}" destId="{2055BAEB-F6A5-4E70-9CB8-005F0FD83911}" srcOrd="1" destOrd="0" presId="urn:microsoft.com/office/officeart/2018/2/layout/IconLabelList"/>
    <dgm:cxn modelId="{17AEC664-2C5A-2845-AB93-89A5E2A839C7}" type="presParOf" srcId="{F9C7427E-1513-443C-9EB9-496563E4240B}" destId="{271F33FA-5865-4B85-8F0D-4540F60614F2}" srcOrd="2" destOrd="0" presId="urn:microsoft.com/office/officeart/2018/2/layout/IconLabelList"/>
    <dgm:cxn modelId="{FFA5E82D-9EB6-6B40-9CA8-E7CA7A5793A2}" type="presParOf" srcId="{60B03E38-E581-466F-BDA2-88A3DD85ED0F}" destId="{11FF2995-F6BB-43BD-A8D9-9512A6C29317}" srcOrd="1" destOrd="0" presId="urn:microsoft.com/office/officeart/2018/2/layout/IconLabelList"/>
    <dgm:cxn modelId="{52BA1640-C03E-4149-986B-CA27D57C28D0}" type="presParOf" srcId="{60B03E38-E581-466F-BDA2-88A3DD85ED0F}" destId="{66765958-3567-41B5-8AE6-015518BB075A}" srcOrd="2" destOrd="0" presId="urn:microsoft.com/office/officeart/2018/2/layout/IconLabelList"/>
    <dgm:cxn modelId="{358DB3BF-2A89-2041-8952-68C226A01E2D}" type="presParOf" srcId="{66765958-3567-41B5-8AE6-015518BB075A}" destId="{E3F6298A-7F56-42C6-B4C9-EB822704E8C7}" srcOrd="0" destOrd="0" presId="urn:microsoft.com/office/officeart/2018/2/layout/IconLabelList"/>
    <dgm:cxn modelId="{8FA39FBE-BFD9-B240-A23D-B67B67E918EB}" type="presParOf" srcId="{66765958-3567-41B5-8AE6-015518BB075A}" destId="{5D7C3BC8-EE89-41AA-AE18-999CE3082507}" srcOrd="1" destOrd="0" presId="urn:microsoft.com/office/officeart/2018/2/layout/IconLabelList"/>
    <dgm:cxn modelId="{C91C779D-7BA6-5341-82A6-C1C345ADD49E}" type="presParOf" srcId="{66765958-3567-41B5-8AE6-015518BB075A}" destId="{53D756FD-789B-4EF3-A7B4-DE132D04F0C3}" srcOrd="2" destOrd="0" presId="urn:microsoft.com/office/officeart/2018/2/layout/IconLabelList"/>
    <dgm:cxn modelId="{4C6DFBC4-745E-0543-90F9-199A6A3E0F2A}" type="presParOf" srcId="{60B03E38-E581-466F-BDA2-88A3DD85ED0F}" destId="{2AE00838-811A-4328-9B21-91FB84C6540E}" srcOrd="3" destOrd="0" presId="urn:microsoft.com/office/officeart/2018/2/layout/IconLabelList"/>
    <dgm:cxn modelId="{9763DBDC-4C76-8943-B916-80FB9A94A021}" type="presParOf" srcId="{60B03E38-E581-466F-BDA2-88A3DD85ED0F}" destId="{609B7830-FAD2-46DC-8843-17076783AA7D}" srcOrd="4" destOrd="0" presId="urn:microsoft.com/office/officeart/2018/2/layout/IconLabelList"/>
    <dgm:cxn modelId="{158F8E86-F891-FF43-B6B6-9821C20815AC}" type="presParOf" srcId="{609B7830-FAD2-46DC-8843-17076783AA7D}" destId="{E3172BE7-210A-4F69-A0D9-9FD2BDACE1A9}" srcOrd="0" destOrd="0" presId="urn:microsoft.com/office/officeart/2018/2/layout/IconLabelList"/>
    <dgm:cxn modelId="{3C7F6D6D-118C-2046-8E6F-36B9E1AD2DD4}" type="presParOf" srcId="{609B7830-FAD2-46DC-8843-17076783AA7D}" destId="{A2532EA0-EDED-4354-A136-4F2A975B064B}" srcOrd="1" destOrd="0" presId="urn:microsoft.com/office/officeart/2018/2/layout/IconLabelList"/>
    <dgm:cxn modelId="{1D3A55BB-CD84-8145-BAE0-2C387E1208B8}" type="presParOf" srcId="{609B7830-FAD2-46DC-8843-17076783AA7D}" destId="{D60D8FF8-2562-4271-BA02-CB298276CE2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E87DDDD-524D-4AB7-B17B-6E1B09A7905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19A042-87F8-4F69-968A-87814A4E66CC}">
      <dgm:prSet custT="1"/>
      <dgm:spPr/>
      <dgm:t>
        <a:bodyPr vert="horz" anchor="ctr"/>
        <a:lstStyle/>
        <a:p>
          <a:pPr algn="ctr"/>
          <a:r>
            <a:rPr lang="en-US" sz="1800" dirty="0"/>
            <a:t>Accomplished so far</a:t>
          </a:r>
        </a:p>
      </dgm:t>
    </dgm:pt>
    <dgm:pt modelId="{6D3471E6-082F-4ED1-9A04-EF56E73434A2}" type="parTrans" cxnId="{FA7A78DD-C25E-49E6-89ED-0205ECE9E7BA}">
      <dgm:prSet/>
      <dgm:spPr/>
      <dgm:t>
        <a:bodyPr/>
        <a:lstStyle/>
        <a:p>
          <a:endParaRPr lang="en-US"/>
        </a:p>
      </dgm:t>
    </dgm:pt>
    <dgm:pt modelId="{59E5E4A5-D5E7-4CE4-99E3-E41CF889E8CC}" type="sibTrans" cxnId="{FA7A78DD-C25E-49E6-89ED-0205ECE9E7BA}">
      <dgm:prSet/>
      <dgm:spPr/>
      <dgm:t>
        <a:bodyPr/>
        <a:lstStyle/>
        <a:p>
          <a:endParaRPr lang="en-US"/>
        </a:p>
      </dgm:t>
    </dgm:pt>
    <dgm:pt modelId="{24A82368-EB45-4506-B42D-1BE05C713920}">
      <dgm:prSet/>
      <dgm:spPr/>
      <dgm:t>
        <a:bodyPr/>
        <a:lstStyle/>
        <a:p>
          <a:r>
            <a:rPr lang="en-US" dirty="0"/>
            <a:t>generic image with functional code and alpine base</a:t>
          </a:r>
        </a:p>
      </dgm:t>
    </dgm:pt>
    <dgm:pt modelId="{D7A2A194-017B-421D-BE98-830ABEB3E7A1}" type="parTrans" cxnId="{2B7FD9D5-63AD-4AA1-BAA7-1A74DF776AB7}">
      <dgm:prSet/>
      <dgm:spPr/>
      <dgm:t>
        <a:bodyPr/>
        <a:lstStyle/>
        <a:p>
          <a:endParaRPr lang="en-US"/>
        </a:p>
      </dgm:t>
    </dgm:pt>
    <dgm:pt modelId="{5852D46B-1EFD-46B0-A745-3DC9F307A1CA}" type="sibTrans" cxnId="{2B7FD9D5-63AD-4AA1-BAA7-1A74DF776AB7}">
      <dgm:prSet/>
      <dgm:spPr/>
      <dgm:t>
        <a:bodyPr/>
        <a:lstStyle/>
        <a:p>
          <a:endParaRPr lang="en-US"/>
        </a:p>
      </dgm:t>
    </dgm:pt>
    <dgm:pt modelId="{0EA5E10D-3641-428C-B448-AFD7294CA662}">
      <dgm:prSet/>
      <dgm:spPr/>
      <dgm:t>
        <a:bodyPr/>
        <a:lstStyle/>
        <a:p>
          <a:r>
            <a:rPr lang="en-US" dirty="0"/>
            <a:t>only a base image for Oracle platform dependencies</a:t>
          </a:r>
        </a:p>
      </dgm:t>
    </dgm:pt>
    <dgm:pt modelId="{9C2DDB67-0E53-459B-9F31-84E1B9B7BD2A}" type="parTrans" cxnId="{5BF0CCC4-54A5-4C33-A278-6282CE2A9810}">
      <dgm:prSet/>
      <dgm:spPr/>
      <dgm:t>
        <a:bodyPr/>
        <a:lstStyle/>
        <a:p>
          <a:endParaRPr lang="en-US"/>
        </a:p>
      </dgm:t>
    </dgm:pt>
    <dgm:pt modelId="{1581A25C-2815-46D8-94B0-01F3040FF6D4}" type="sibTrans" cxnId="{5BF0CCC4-54A5-4C33-A278-6282CE2A9810}">
      <dgm:prSet/>
      <dgm:spPr/>
      <dgm:t>
        <a:bodyPr/>
        <a:lstStyle/>
        <a:p>
          <a:endParaRPr lang="en-US"/>
        </a:p>
      </dgm:t>
    </dgm:pt>
    <dgm:pt modelId="{A3520418-BB40-4E93-8630-B74E28CD143D}">
      <dgm:prSet/>
      <dgm:spPr/>
      <dgm:t>
        <a:bodyPr/>
        <a:lstStyle/>
        <a:p>
          <a:r>
            <a:rPr lang="en-US" dirty="0"/>
            <a:t>only a base image for Sybase platform dependencies</a:t>
          </a:r>
        </a:p>
      </dgm:t>
    </dgm:pt>
    <dgm:pt modelId="{B436FFEB-11CB-4D79-A815-D4916F5C44FD}" type="parTrans" cxnId="{1B5A8F70-7911-443E-A657-AC23C7C3F742}">
      <dgm:prSet/>
      <dgm:spPr/>
      <dgm:t>
        <a:bodyPr/>
        <a:lstStyle/>
        <a:p>
          <a:endParaRPr lang="en-US"/>
        </a:p>
      </dgm:t>
    </dgm:pt>
    <dgm:pt modelId="{C16F6BBD-330D-4309-A94A-8D607EB94CC8}" type="sibTrans" cxnId="{1B5A8F70-7911-443E-A657-AC23C7C3F742}">
      <dgm:prSet/>
      <dgm:spPr/>
      <dgm:t>
        <a:bodyPr/>
        <a:lstStyle/>
        <a:p>
          <a:endParaRPr lang="en-US"/>
        </a:p>
      </dgm:t>
    </dgm:pt>
    <dgm:pt modelId="{44D56662-9D2C-4D92-8251-31739AC0A460}">
      <dgm:prSet custT="1"/>
      <dgm:spPr/>
      <dgm:t>
        <a:bodyPr anchor="ctr"/>
        <a:lstStyle/>
        <a:p>
          <a:pPr algn="ctr"/>
          <a:r>
            <a:rPr lang="en-US" sz="1800" dirty="0"/>
            <a:t>Things to do</a:t>
          </a:r>
        </a:p>
      </dgm:t>
    </dgm:pt>
    <dgm:pt modelId="{6D5DFBD7-DF8E-47EA-8C0F-4C82A263B864}" type="parTrans" cxnId="{22E6984E-31DD-4128-8166-680F604BF612}">
      <dgm:prSet/>
      <dgm:spPr/>
      <dgm:t>
        <a:bodyPr/>
        <a:lstStyle/>
        <a:p>
          <a:endParaRPr lang="en-US"/>
        </a:p>
      </dgm:t>
    </dgm:pt>
    <dgm:pt modelId="{CD5C88C1-FAC5-46B4-8087-B9E6D3612DE1}" type="sibTrans" cxnId="{22E6984E-31DD-4128-8166-680F604BF612}">
      <dgm:prSet/>
      <dgm:spPr/>
      <dgm:t>
        <a:bodyPr/>
        <a:lstStyle/>
        <a:p>
          <a:endParaRPr lang="en-US"/>
        </a:p>
      </dgm:t>
    </dgm:pt>
    <dgm:pt modelId="{CE881B23-C700-4CA2-AEAA-A6A0BDAD2B51}">
      <dgm:prSet/>
      <dgm:spPr/>
      <dgm:t>
        <a:bodyPr/>
        <a:lstStyle/>
        <a:p>
          <a:r>
            <a:rPr lang="en-US"/>
            <a:t>add functional code on Sybase and Oracle</a:t>
          </a:r>
        </a:p>
      </dgm:t>
    </dgm:pt>
    <dgm:pt modelId="{083A2005-2897-4F20-BBC1-F44A4B11E97D}" type="parTrans" cxnId="{73E3355B-562D-4135-8E5A-C592082F92F8}">
      <dgm:prSet/>
      <dgm:spPr/>
      <dgm:t>
        <a:bodyPr/>
        <a:lstStyle/>
        <a:p>
          <a:endParaRPr lang="en-US"/>
        </a:p>
      </dgm:t>
    </dgm:pt>
    <dgm:pt modelId="{86E6902E-02EC-41F3-89D5-AEE1E69E996A}" type="sibTrans" cxnId="{73E3355B-562D-4135-8E5A-C592082F92F8}">
      <dgm:prSet/>
      <dgm:spPr/>
      <dgm:t>
        <a:bodyPr/>
        <a:lstStyle/>
        <a:p>
          <a:endParaRPr lang="en-US"/>
        </a:p>
      </dgm:t>
    </dgm:pt>
    <dgm:pt modelId="{BC210DB5-BDE0-4BA3-B3E8-17355A2A3B45}">
      <dgm:prSet/>
      <dgm:spPr/>
      <dgm:t>
        <a:bodyPr/>
        <a:lstStyle/>
        <a:p>
          <a:r>
            <a:rPr lang="en-US" dirty="0"/>
            <a:t>make triggers automated</a:t>
          </a:r>
        </a:p>
      </dgm:t>
    </dgm:pt>
    <dgm:pt modelId="{95B90D8D-1549-4BF1-A704-BE04F7DFF1A5}" type="parTrans" cxnId="{A5D5FF6E-F0F7-4205-81FF-40B38B05E755}">
      <dgm:prSet/>
      <dgm:spPr/>
      <dgm:t>
        <a:bodyPr/>
        <a:lstStyle/>
        <a:p>
          <a:endParaRPr lang="en-US"/>
        </a:p>
      </dgm:t>
    </dgm:pt>
    <dgm:pt modelId="{10D500CC-0135-4204-A3CE-DBEA2A72D20B}" type="sibTrans" cxnId="{A5D5FF6E-F0F7-4205-81FF-40B38B05E755}">
      <dgm:prSet/>
      <dgm:spPr/>
      <dgm:t>
        <a:bodyPr/>
        <a:lstStyle/>
        <a:p>
          <a:endParaRPr lang="en-US"/>
        </a:p>
      </dgm:t>
    </dgm:pt>
    <dgm:pt modelId="{534E1F84-3F16-5A47-B282-E245D6AC758E}">
      <dgm:prSet/>
      <dgm:spPr/>
      <dgm:t>
        <a:bodyPr/>
        <a:lstStyle/>
        <a:p>
          <a:r>
            <a:rPr lang="en-US" dirty="0"/>
            <a:t>identify the source of trigger</a:t>
          </a:r>
        </a:p>
      </dgm:t>
    </dgm:pt>
    <dgm:pt modelId="{2B13C65A-8553-E447-838F-F27DD426FEB2}" type="parTrans" cxnId="{800FBDA2-D4E7-C84E-8E35-1D9C30747FE1}">
      <dgm:prSet/>
      <dgm:spPr/>
      <dgm:t>
        <a:bodyPr/>
        <a:lstStyle/>
        <a:p>
          <a:endParaRPr lang="en-US"/>
        </a:p>
      </dgm:t>
    </dgm:pt>
    <dgm:pt modelId="{0A2EDBE1-B0A1-1643-86DF-E1E227B910EE}" type="sibTrans" cxnId="{800FBDA2-D4E7-C84E-8E35-1D9C30747FE1}">
      <dgm:prSet/>
      <dgm:spPr/>
      <dgm:t>
        <a:bodyPr/>
        <a:lstStyle/>
        <a:p>
          <a:endParaRPr lang="en-US"/>
        </a:p>
      </dgm:t>
    </dgm:pt>
    <dgm:pt modelId="{74A169F8-5044-A64E-B0F4-37DD3E3620AC}" type="pres">
      <dgm:prSet presAssocID="{7E87DDDD-524D-4AB7-B17B-6E1B09A7905D}" presName="vert0" presStyleCnt="0">
        <dgm:presLayoutVars>
          <dgm:dir/>
          <dgm:animOne val="branch"/>
          <dgm:animLvl val="lvl"/>
        </dgm:presLayoutVars>
      </dgm:prSet>
      <dgm:spPr/>
    </dgm:pt>
    <dgm:pt modelId="{1F598A4D-B748-9649-B3DF-82C049F45479}" type="pres">
      <dgm:prSet presAssocID="{FB19A042-87F8-4F69-968A-87814A4E66CC}" presName="thickLine" presStyleLbl="alignNode1" presStyleIdx="0" presStyleCnt="2"/>
      <dgm:spPr/>
    </dgm:pt>
    <dgm:pt modelId="{181B2044-12B3-774F-9DAD-03E9EC135640}" type="pres">
      <dgm:prSet presAssocID="{FB19A042-87F8-4F69-968A-87814A4E66CC}" presName="horz1" presStyleCnt="0"/>
      <dgm:spPr/>
    </dgm:pt>
    <dgm:pt modelId="{6ECC034F-E1CA-E942-A1C3-44C4878781A6}" type="pres">
      <dgm:prSet presAssocID="{FB19A042-87F8-4F69-968A-87814A4E66CC}" presName="tx1" presStyleLbl="revTx" presStyleIdx="0" presStyleCnt="8" custScaleX="142514"/>
      <dgm:spPr/>
    </dgm:pt>
    <dgm:pt modelId="{3CFA6C12-05C6-BA40-B27A-4A85B848C786}" type="pres">
      <dgm:prSet presAssocID="{FB19A042-87F8-4F69-968A-87814A4E66CC}" presName="vert1" presStyleCnt="0"/>
      <dgm:spPr/>
    </dgm:pt>
    <dgm:pt modelId="{A5A430E9-7216-5B45-957A-42F7DC0D4034}" type="pres">
      <dgm:prSet presAssocID="{24A82368-EB45-4506-B42D-1BE05C713920}" presName="vertSpace2a" presStyleCnt="0"/>
      <dgm:spPr/>
    </dgm:pt>
    <dgm:pt modelId="{0C0A2B30-173C-B041-A670-4CF4C3C99F00}" type="pres">
      <dgm:prSet presAssocID="{24A82368-EB45-4506-B42D-1BE05C713920}" presName="horz2" presStyleCnt="0"/>
      <dgm:spPr/>
    </dgm:pt>
    <dgm:pt modelId="{6DD88183-F069-4D49-83B8-FC41D1439C8C}" type="pres">
      <dgm:prSet presAssocID="{24A82368-EB45-4506-B42D-1BE05C713920}" presName="horzSpace2" presStyleCnt="0"/>
      <dgm:spPr/>
    </dgm:pt>
    <dgm:pt modelId="{00982D3F-82C3-F847-89BD-E57F0861A4E2}" type="pres">
      <dgm:prSet presAssocID="{24A82368-EB45-4506-B42D-1BE05C713920}" presName="tx2" presStyleLbl="revTx" presStyleIdx="1" presStyleCnt="8"/>
      <dgm:spPr/>
    </dgm:pt>
    <dgm:pt modelId="{18C3C7B9-3E4B-104A-90DE-7F2E23511472}" type="pres">
      <dgm:prSet presAssocID="{24A82368-EB45-4506-B42D-1BE05C713920}" presName="vert2" presStyleCnt="0"/>
      <dgm:spPr/>
    </dgm:pt>
    <dgm:pt modelId="{180DF8FB-EA94-6345-A440-8EFAB201F476}" type="pres">
      <dgm:prSet presAssocID="{24A82368-EB45-4506-B42D-1BE05C713920}" presName="thinLine2b" presStyleLbl="callout" presStyleIdx="0" presStyleCnt="6"/>
      <dgm:spPr/>
    </dgm:pt>
    <dgm:pt modelId="{28E04637-BF17-7A44-B6A1-41DBF15C253A}" type="pres">
      <dgm:prSet presAssocID="{24A82368-EB45-4506-B42D-1BE05C713920}" presName="vertSpace2b" presStyleCnt="0"/>
      <dgm:spPr/>
    </dgm:pt>
    <dgm:pt modelId="{A2933874-7B83-9E46-BA4B-BF7C49373352}" type="pres">
      <dgm:prSet presAssocID="{0EA5E10D-3641-428C-B448-AFD7294CA662}" presName="horz2" presStyleCnt="0"/>
      <dgm:spPr/>
    </dgm:pt>
    <dgm:pt modelId="{4E089D9B-A1B1-3342-985B-F376892ED7A0}" type="pres">
      <dgm:prSet presAssocID="{0EA5E10D-3641-428C-B448-AFD7294CA662}" presName="horzSpace2" presStyleCnt="0"/>
      <dgm:spPr/>
    </dgm:pt>
    <dgm:pt modelId="{045CDE5E-2BA3-0B4A-8D94-0EA2A1DC56AB}" type="pres">
      <dgm:prSet presAssocID="{0EA5E10D-3641-428C-B448-AFD7294CA662}" presName="tx2" presStyleLbl="revTx" presStyleIdx="2" presStyleCnt="8"/>
      <dgm:spPr/>
    </dgm:pt>
    <dgm:pt modelId="{D1AD25E7-0DE5-6C4F-B4C7-6E3AC454DDB5}" type="pres">
      <dgm:prSet presAssocID="{0EA5E10D-3641-428C-B448-AFD7294CA662}" presName="vert2" presStyleCnt="0"/>
      <dgm:spPr/>
    </dgm:pt>
    <dgm:pt modelId="{3D53C7C5-07EE-8D4A-9488-CC1CA882F583}" type="pres">
      <dgm:prSet presAssocID="{0EA5E10D-3641-428C-B448-AFD7294CA662}" presName="thinLine2b" presStyleLbl="callout" presStyleIdx="1" presStyleCnt="6"/>
      <dgm:spPr/>
    </dgm:pt>
    <dgm:pt modelId="{94A7CA63-4508-DA47-8707-A58900489F7E}" type="pres">
      <dgm:prSet presAssocID="{0EA5E10D-3641-428C-B448-AFD7294CA662}" presName="vertSpace2b" presStyleCnt="0"/>
      <dgm:spPr/>
    </dgm:pt>
    <dgm:pt modelId="{1721596D-F7F0-BA43-AEDC-80CB3A5ECF70}" type="pres">
      <dgm:prSet presAssocID="{A3520418-BB40-4E93-8630-B74E28CD143D}" presName="horz2" presStyleCnt="0"/>
      <dgm:spPr/>
    </dgm:pt>
    <dgm:pt modelId="{FD7CC9B6-E3A1-B045-BB47-BDA6A20A98F6}" type="pres">
      <dgm:prSet presAssocID="{A3520418-BB40-4E93-8630-B74E28CD143D}" presName="horzSpace2" presStyleCnt="0"/>
      <dgm:spPr/>
    </dgm:pt>
    <dgm:pt modelId="{E7A0E2D6-B867-2045-A9D0-808CE8AAE964}" type="pres">
      <dgm:prSet presAssocID="{A3520418-BB40-4E93-8630-B74E28CD143D}" presName="tx2" presStyleLbl="revTx" presStyleIdx="3" presStyleCnt="8"/>
      <dgm:spPr/>
    </dgm:pt>
    <dgm:pt modelId="{ECC64FCB-66B6-9B48-8657-1FEB2A54F8EF}" type="pres">
      <dgm:prSet presAssocID="{A3520418-BB40-4E93-8630-B74E28CD143D}" presName="vert2" presStyleCnt="0"/>
      <dgm:spPr/>
    </dgm:pt>
    <dgm:pt modelId="{89DA91D3-DAC2-2447-A539-F6B6924EF1CB}" type="pres">
      <dgm:prSet presAssocID="{A3520418-BB40-4E93-8630-B74E28CD143D}" presName="thinLine2b" presStyleLbl="callout" presStyleIdx="2" presStyleCnt="6"/>
      <dgm:spPr/>
    </dgm:pt>
    <dgm:pt modelId="{CF1013D4-4FD7-7E45-83D6-D1354D6441F8}" type="pres">
      <dgm:prSet presAssocID="{A3520418-BB40-4E93-8630-B74E28CD143D}" presName="vertSpace2b" presStyleCnt="0"/>
      <dgm:spPr/>
    </dgm:pt>
    <dgm:pt modelId="{E3CC4BE7-F835-F54D-B2ED-54B0F0572D8A}" type="pres">
      <dgm:prSet presAssocID="{44D56662-9D2C-4D92-8251-31739AC0A460}" presName="thickLine" presStyleLbl="alignNode1" presStyleIdx="1" presStyleCnt="2"/>
      <dgm:spPr/>
    </dgm:pt>
    <dgm:pt modelId="{861FCCB8-8794-C34D-89EE-845BEC847363}" type="pres">
      <dgm:prSet presAssocID="{44D56662-9D2C-4D92-8251-31739AC0A460}" presName="horz1" presStyleCnt="0"/>
      <dgm:spPr/>
    </dgm:pt>
    <dgm:pt modelId="{DBA622B7-CE27-3648-9717-35A2DADB0802}" type="pres">
      <dgm:prSet presAssocID="{44D56662-9D2C-4D92-8251-31739AC0A460}" presName="tx1" presStyleLbl="revTx" presStyleIdx="4" presStyleCnt="8" custScaleX="149057"/>
      <dgm:spPr/>
    </dgm:pt>
    <dgm:pt modelId="{B7ADCB3C-96E8-0A41-86DC-F4EE2379608B}" type="pres">
      <dgm:prSet presAssocID="{44D56662-9D2C-4D92-8251-31739AC0A460}" presName="vert1" presStyleCnt="0"/>
      <dgm:spPr/>
    </dgm:pt>
    <dgm:pt modelId="{115CA135-2117-A948-BCAD-E9900E2C864A}" type="pres">
      <dgm:prSet presAssocID="{CE881B23-C700-4CA2-AEAA-A6A0BDAD2B51}" presName="vertSpace2a" presStyleCnt="0"/>
      <dgm:spPr/>
    </dgm:pt>
    <dgm:pt modelId="{43F1065E-F38D-6F49-B3AF-A5B669BD2207}" type="pres">
      <dgm:prSet presAssocID="{CE881B23-C700-4CA2-AEAA-A6A0BDAD2B51}" presName="horz2" presStyleCnt="0"/>
      <dgm:spPr/>
    </dgm:pt>
    <dgm:pt modelId="{17387A4F-D5AF-144B-9CAE-4AF6C82E1BF0}" type="pres">
      <dgm:prSet presAssocID="{CE881B23-C700-4CA2-AEAA-A6A0BDAD2B51}" presName="horzSpace2" presStyleCnt="0"/>
      <dgm:spPr/>
    </dgm:pt>
    <dgm:pt modelId="{A82F1D13-F5B8-8A42-95F3-5D877771A7C3}" type="pres">
      <dgm:prSet presAssocID="{CE881B23-C700-4CA2-AEAA-A6A0BDAD2B51}" presName="tx2" presStyleLbl="revTx" presStyleIdx="5" presStyleCnt="8"/>
      <dgm:spPr/>
    </dgm:pt>
    <dgm:pt modelId="{408A63A6-2430-7A4B-8BE4-9886DCC44868}" type="pres">
      <dgm:prSet presAssocID="{CE881B23-C700-4CA2-AEAA-A6A0BDAD2B51}" presName="vert2" presStyleCnt="0"/>
      <dgm:spPr/>
    </dgm:pt>
    <dgm:pt modelId="{9E71C8C9-4B2C-0E4B-80CE-B4301173616D}" type="pres">
      <dgm:prSet presAssocID="{CE881B23-C700-4CA2-AEAA-A6A0BDAD2B51}" presName="thinLine2b" presStyleLbl="callout" presStyleIdx="3" presStyleCnt="6"/>
      <dgm:spPr/>
    </dgm:pt>
    <dgm:pt modelId="{4B99A3E9-1CC4-D94D-9DE8-BE2FE0F2CE97}" type="pres">
      <dgm:prSet presAssocID="{CE881B23-C700-4CA2-AEAA-A6A0BDAD2B51}" presName="vertSpace2b" presStyleCnt="0"/>
      <dgm:spPr/>
    </dgm:pt>
    <dgm:pt modelId="{6E25BE0D-B18B-4443-92B1-89D690CB3BEA}" type="pres">
      <dgm:prSet presAssocID="{BC210DB5-BDE0-4BA3-B3E8-17355A2A3B45}" presName="horz2" presStyleCnt="0"/>
      <dgm:spPr/>
    </dgm:pt>
    <dgm:pt modelId="{A6C9F27E-356D-104C-8E28-10E482600DBD}" type="pres">
      <dgm:prSet presAssocID="{BC210DB5-BDE0-4BA3-B3E8-17355A2A3B45}" presName="horzSpace2" presStyleCnt="0"/>
      <dgm:spPr/>
    </dgm:pt>
    <dgm:pt modelId="{2CFC05DA-63A9-F246-A831-011C27E47F33}" type="pres">
      <dgm:prSet presAssocID="{BC210DB5-BDE0-4BA3-B3E8-17355A2A3B45}" presName="tx2" presStyleLbl="revTx" presStyleIdx="6" presStyleCnt="8"/>
      <dgm:spPr/>
    </dgm:pt>
    <dgm:pt modelId="{0ECE2887-48B6-DE48-B32D-0F662E1B3F0E}" type="pres">
      <dgm:prSet presAssocID="{BC210DB5-BDE0-4BA3-B3E8-17355A2A3B45}" presName="vert2" presStyleCnt="0"/>
      <dgm:spPr/>
    </dgm:pt>
    <dgm:pt modelId="{A6488AEC-B8AC-D140-B940-448E1CD476E7}" type="pres">
      <dgm:prSet presAssocID="{BC210DB5-BDE0-4BA3-B3E8-17355A2A3B45}" presName="thinLine2b" presStyleLbl="callout" presStyleIdx="4" presStyleCnt="6"/>
      <dgm:spPr/>
    </dgm:pt>
    <dgm:pt modelId="{B7CE2901-FE35-A84D-BC15-C968A3E61749}" type="pres">
      <dgm:prSet presAssocID="{BC210DB5-BDE0-4BA3-B3E8-17355A2A3B45}" presName="vertSpace2b" presStyleCnt="0"/>
      <dgm:spPr/>
    </dgm:pt>
    <dgm:pt modelId="{8AD0BBAB-72CD-C546-8017-053A48A2A528}" type="pres">
      <dgm:prSet presAssocID="{534E1F84-3F16-5A47-B282-E245D6AC758E}" presName="horz2" presStyleCnt="0"/>
      <dgm:spPr/>
    </dgm:pt>
    <dgm:pt modelId="{E92F2D42-AA53-4A48-8550-ECF640071B32}" type="pres">
      <dgm:prSet presAssocID="{534E1F84-3F16-5A47-B282-E245D6AC758E}" presName="horzSpace2" presStyleCnt="0"/>
      <dgm:spPr/>
    </dgm:pt>
    <dgm:pt modelId="{BCC30965-1146-CD4E-B6CA-4EA2A7282919}" type="pres">
      <dgm:prSet presAssocID="{534E1F84-3F16-5A47-B282-E245D6AC758E}" presName="tx2" presStyleLbl="revTx" presStyleIdx="7" presStyleCnt="8"/>
      <dgm:spPr/>
    </dgm:pt>
    <dgm:pt modelId="{127ACEA2-E822-424D-B699-94E6BDB4E0E7}" type="pres">
      <dgm:prSet presAssocID="{534E1F84-3F16-5A47-B282-E245D6AC758E}" presName="vert2" presStyleCnt="0"/>
      <dgm:spPr/>
    </dgm:pt>
    <dgm:pt modelId="{ABD1CFE5-6407-BB46-8718-0846688C8B85}" type="pres">
      <dgm:prSet presAssocID="{534E1F84-3F16-5A47-B282-E245D6AC758E}" presName="thinLine2b" presStyleLbl="callout" presStyleIdx="5" presStyleCnt="6"/>
      <dgm:spPr/>
    </dgm:pt>
    <dgm:pt modelId="{53FF8552-2C6E-8140-BF05-95C1F59DFCEF}" type="pres">
      <dgm:prSet presAssocID="{534E1F84-3F16-5A47-B282-E245D6AC758E}" presName="vertSpace2b" presStyleCnt="0"/>
      <dgm:spPr/>
    </dgm:pt>
  </dgm:ptLst>
  <dgm:cxnLst>
    <dgm:cxn modelId="{F308E72B-F7DD-A74C-811D-6237FE5E731E}" type="presOf" srcId="{BC210DB5-BDE0-4BA3-B3E8-17355A2A3B45}" destId="{2CFC05DA-63A9-F246-A831-011C27E47F33}" srcOrd="0" destOrd="0" presId="urn:microsoft.com/office/officeart/2008/layout/LinedList"/>
    <dgm:cxn modelId="{4A1FD32C-D185-D548-8CE5-11862BC729DC}" type="presOf" srcId="{CE881B23-C700-4CA2-AEAA-A6A0BDAD2B51}" destId="{A82F1D13-F5B8-8A42-95F3-5D877771A7C3}" srcOrd="0" destOrd="0" presId="urn:microsoft.com/office/officeart/2008/layout/LinedList"/>
    <dgm:cxn modelId="{8CCB3130-505C-6B43-B8B2-4AFA79489674}" type="presOf" srcId="{44D56662-9D2C-4D92-8251-31739AC0A460}" destId="{DBA622B7-CE27-3648-9717-35A2DADB0802}" srcOrd="0" destOrd="0" presId="urn:microsoft.com/office/officeart/2008/layout/LinedList"/>
    <dgm:cxn modelId="{4E7A514E-C007-234D-86B9-E3627ED4C045}" type="presOf" srcId="{A3520418-BB40-4E93-8630-B74E28CD143D}" destId="{E7A0E2D6-B867-2045-A9D0-808CE8AAE964}" srcOrd="0" destOrd="0" presId="urn:microsoft.com/office/officeart/2008/layout/LinedList"/>
    <dgm:cxn modelId="{22E6984E-31DD-4128-8166-680F604BF612}" srcId="{7E87DDDD-524D-4AB7-B17B-6E1B09A7905D}" destId="{44D56662-9D2C-4D92-8251-31739AC0A460}" srcOrd="1" destOrd="0" parTransId="{6D5DFBD7-DF8E-47EA-8C0F-4C82A263B864}" sibTransId="{CD5C88C1-FAC5-46B4-8087-B9E6D3612DE1}"/>
    <dgm:cxn modelId="{73E3355B-562D-4135-8E5A-C592082F92F8}" srcId="{44D56662-9D2C-4D92-8251-31739AC0A460}" destId="{CE881B23-C700-4CA2-AEAA-A6A0BDAD2B51}" srcOrd="0" destOrd="0" parTransId="{083A2005-2897-4F20-BBC1-F44A4B11E97D}" sibTransId="{86E6902E-02EC-41F3-89D5-AEE1E69E996A}"/>
    <dgm:cxn modelId="{B9CB7760-9DD7-2F45-A952-4503ED5CA65D}" type="presOf" srcId="{24A82368-EB45-4506-B42D-1BE05C713920}" destId="{00982D3F-82C3-F847-89BD-E57F0861A4E2}" srcOrd="0" destOrd="0" presId="urn:microsoft.com/office/officeart/2008/layout/LinedList"/>
    <dgm:cxn modelId="{A5D5FF6E-F0F7-4205-81FF-40B38B05E755}" srcId="{44D56662-9D2C-4D92-8251-31739AC0A460}" destId="{BC210DB5-BDE0-4BA3-B3E8-17355A2A3B45}" srcOrd="1" destOrd="0" parTransId="{95B90D8D-1549-4BF1-A704-BE04F7DFF1A5}" sibTransId="{10D500CC-0135-4204-A3CE-DBEA2A72D20B}"/>
    <dgm:cxn modelId="{1B5A8F70-7911-443E-A657-AC23C7C3F742}" srcId="{FB19A042-87F8-4F69-968A-87814A4E66CC}" destId="{A3520418-BB40-4E93-8630-B74E28CD143D}" srcOrd="2" destOrd="0" parTransId="{B436FFEB-11CB-4D79-A815-D4916F5C44FD}" sibTransId="{C16F6BBD-330D-4309-A94A-8D607EB94CC8}"/>
    <dgm:cxn modelId="{74830A7C-452B-F34B-ABDA-C3E4738175BD}" type="presOf" srcId="{7E87DDDD-524D-4AB7-B17B-6E1B09A7905D}" destId="{74A169F8-5044-A64E-B0F4-37DD3E3620AC}" srcOrd="0" destOrd="0" presId="urn:microsoft.com/office/officeart/2008/layout/LinedList"/>
    <dgm:cxn modelId="{800FBDA2-D4E7-C84E-8E35-1D9C30747FE1}" srcId="{44D56662-9D2C-4D92-8251-31739AC0A460}" destId="{534E1F84-3F16-5A47-B282-E245D6AC758E}" srcOrd="2" destOrd="0" parTransId="{2B13C65A-8553-E447-838F-F27DD426FEB2}" sibTransId="{0A2EDBE1-B0A1-1643-86DF-E1E227B910EE}"/>
    <dgm:cxn modelId="{5453AFC0-EBDF-C047-B43E-6970376A679D}" type="presOf" srcId="{534E1F84-3F16-5A47-B282-E245D6AC758E}" destId="{BCC30965-1146-CD4E-B6CA-4EA2A7282919}" srcOrd="0" destOrd="0" presId="urn:microsoft.com/office/officeart/2008/layout/LinedList"/>
    <dgm:cxn modelId="{5BF0CCC4-54A5-4C33-A278-6282CE2A9810}" srcId="{FB19A042-87F8-4F69-968A-87814A4E66CC}" destId="{0EA5E10D-3641-428C-B448-AFD7294CA662}" srcOrd="1" destOrd="0" parTransId="{9C2DDB67-0E53-459B-9F31-84E1B9B7BD2A}" sibTransId="{1581A25C-2815-46D8-94B0-01F3040FF6D4}"/>
    <dgm:cxn modelId="{2B7FD9D5-63AD-4AA1-BAA7-1A74DF776AB7}" srcId="{FB19A042-87F8-4F69-968A-87814A4E66CC}" destId="{24A82368-EB45-4506-B42D-1BE05C713920}" srcOrd="0" destOrd="0" parTransId="{D7A2A194-017B-421D-BE98-830ABEB3E7A1}" sibTransId="{5852D46B-1EFD-46B0-A745-3DC9F307A1CA}"/>
    <dgm:cxn modelId="{B1A5F7D6-ED24-9D4B-98AC-45B23D324442}" type="presOf" srcId="{0EA5E10D-3641-428C-B448-AFD7294CA662}" destId="{045CDE5E-2BA3-0B4A-8D94-0EA2A1DC56AB}" srcOrd="0" destOrd="0" presId="urn:microsoft.com/office/officeart/2008/layout/LinedList"/>
    <dgm:cxn modelId="{E5C1C4DC-1027-7D4D-AB95-7018BA415019}" type="presOf" srcId="{FB19A042-87F8-4F69-968A-87814A4E66CC}" destId="{6ECC034F-E1CA-E942-A1C3-44C4878781A6}" srcOrd="0" destOrd="0" presId="urn:microsoft.com/office/officeart/2008/layout/LinedList"/>
    <dgm:cxn modelId="{FA7A78DD-C25E-49E6-89ED-0205ECE9E7BA}" srcId="{7E87DDDD-524D-4AB7-B17B-6E1B09A7905D}" destId="{FB19A042-87F8-4F69-968A-87814A4E66CC}" srcOrd="0" destOrd="0" parTransId="{6D3471E6-082F-4ED1-9A04-EF56E73434A2}" sibTransId="{59E5E4A5-D5E7-4CE4-99E3-E41CF889E8CC}"/>
    <dgm:cxn modelId="{FE416862-5E6E-0B44-A06C-40FED91707E3}" type="presParOf" srcId="{74A169F8-5044-A64E-B0F4-37DD3E3620AC}" destId="{1F598A4D-B748-9649-B3DF-82C049F45479}" srcOrd="0" destOrd="0" presId="urn:microsoft.com/office/officeart/2008/layout/LinedList"/>
    <dgm:cxn modelId="{A508CC93-AE0E-BF48-86D9-D94B8179B441}" type="presParOf" srcId="{74A169F8-5044-A64E-B0F4-37DD3E3620AC}" destId="{181B2044-12B3-774F-9DAD-03E9EC135640}" srcOrd="1" destOrd="0" presId="urn:microsoft.com/office/officeart/2008/layout/LinedList"/>
    <dgm:cxn modelId="{C9E9F1EF-ADEA-8349-A09E-30215F925F67}" type="presParOf" srcId="{181B2044-12B3-774F-9DAD-03E9EC135640}" destId="{6ECC034F-E1CA-E942-A1C3-44C4878781A6}" srcOrd="0" destOrd="0" presId="urn:microsoft.com/office/officeart/2008/layout/LinedList"/>
    <dgm:cxn modelId="{86311991-1893-6C45-BA49-E8D0411B4C0F}" type="presParOf" srcId="{181B2044-12B3-774F-9DAD-03E9EC135640}" destId="{3CFA6C12-05C6-BA40-B27A-4A85B848C786}" srcOrd="1" destOrd="0" presId="urn:microsoft.com/office/officeart/2008/layout/LinedList"/>
    <dgm:cxn modelId="{B03C3CA5-DA77-3B49-8440-ED96271262ED}" type="presParOf" srcId="{3CFA6C12-05C6-BA40-B27A-4A85B848C786}" destId="{A5A430E9-7216-5B45-957A-42F7DC0D4034}" srcOrd="0" destOrd="0" presId="urn:microsoft.com/office/officeart/2008/layout/LinedList"/>
    <dgm:cxn modelId="{7F93B737-E98A-5646-8F4D-E56FDDBFFA0E}" type="presParOf" srcId="{3CFA6C12-05C6-BA40-B27A-4A85B848C786}" destId="{0C0A2B30-173C-B041-A670-4CF4C3C99F00}" srcOrd="1" destOrd="0" presId="urn:microsoft.com/office/officeart/2008/layout/LinedList"/>
    <dgm:cxn modelId="{8C8593CC-1CBC-9947-BF08-5FC67E585005}" type="presParOf" srcId="{0C0A2B30-173C-B041-A670-4CF4C3C99F00}" destId="{6DD88183-F069-4D49-83B8-FC41D1439C8C}" srcOrd="0" destOrd="0" presId="urn:microsoft.com/office/officeart/2008/layout/LinedList"/>
    <dgm:cxn modelId="{D609C816-4A6B-5A41-90E4-18C50A32AF9D}" type="presParOf" srcId="{0C0A2B30-173C-B041-A670-4CF4C3C99F00}" destId="{00982D3F-82C3-F847-89BD-E57F0861A4E2}" srcOrd="1" destOrd="0" presId="urn:microsoft.com/office/officeart/2008/layout/LinedList"/>
    <dgm:cxn modelId="{3AEACF63-9BCF-7140-8C87-4DF27A2D5C9B}" type="presParOf" srcId="{0C0A2B30-173C-B041-A670-4CF4C3C99F00}" destId="{18C3C7B9-3E4B-104A-90DE-7F2E23511472}" srcOrd="2" destOrd="0" presId="urn:microsoft.com/office/officeart/2008/layout/LinedList"/>
    <dgm:cxn modelId="{04791CC1-0034-964B-8D80-EECB1CA7DA61}" type="presParOf" srcId="{3CFA6C12-05C6-BA40-B27A-4A85B848C786}" destId="{180DF8FB-EA94-6345-A440-8EFAB201F476}" srcOrd="2" destOrd="0" presId="urn:microsoft.com/office/officeart/2008/layout/LinedList"/>
    <dgm:cxn modelId="{FC6FB0BA-1176-5944-8470-0A51DCE22251}" type="presParOf" srcId="{3CFA6C12-05C6-BA40-B27A-4A85B848C786}" destId="{28E04637-BF17-7A44-B6A1-41DBF15C253A}" srcOrd="3" destOrd="0" presId="urn:microsoft.com/office/officeart/2008/layout/LinedList"/>
    <dgm:cxn modelId="{D36101F6-D4CF-5948-AFE3-F7039F53367A}" type="presParOf" srcId="{3CFA6C12-05C6-BA40-B27A-4A85B848C786}" destId="{A2933874-7B83-9E46-BA4B-BF7C49373352}" srcOrd="4" destOrd="0" presId="urn:microsoft.com/office/officeart/2008/layout/LinedList"/>
    <dgm:cxn modelId="{EAC859EE-985D-A347-BEB8-678DAE5A7B1B}" type="presParOf" srcId="{A2933874-7B83-9E46-BA4B-BF7C49373352}" destId="{4E089D9B-A1B1-3342-985B-F376892ED7A0}" srcOrd="0" destOrd="0" presId="urn:microsoft.com/office/officeart/2008/layout/LinedList"/>
    <dgm:cxn modelId="{BF61A870-D712-4E44-BF08-FAF72E8454F8}" type="presParOf" srcId="{A2933874-7B83-9E46-BA4B-BF7C49373352}" destId="{045CDE5E-2BA3-0B4A-8D94-0EA2A1DC56AB}" srcOrd="1" destOrd="0" presId="urn:microsoft.com/office/officeart/2008/layout/LinedList"/>
    <dgm:cxn modelId="{3B90D51D-A344-7941-9677-5953EC22BC16}" type="presParOf" srcId="{A2933874-7B83-9E46-BA4B-BF7C49373352}" destId="{D1AD25E7-0DE5-6C4F-B4C7-6E3AC454DDB5}" srcOrd="2" destOrd="0" presId="urn:microsoft.com/office/officeart/2008/layout/LinedList"/>
    <dgm:cxn modelId="{17909694-660E-CE43-89AD-8120232EEF11}" type="presParOf" srcId="{3CFA6C12-05C6-BA40-B27A-4A85B848C786}" destId="{3D53C7C5-07EE-8D4A-9488-CC1CA882F583}" srcOrd="5" destOrd="0" presId="urn:microsoft.com/office/officeart/2008/layout/LinedList"/>
    <dgm:cxn modelId="{2C13E486-FEF3-444B-B68C-315459CE2461}" type="presParOf" srcId="{3CFA6C12-05C6-BA40-B27A-4A85B848C786}" destId="{94A7CA63-4508-DA47-8707-A58900489F7E}" srcOrd="6" destOrd="0" presId="urn:microsoft.com/office/officeart/2008/layout/LinedList"/>
    <dgm:cxn modelId="{25953162-C50F-B144-914C-C73897B72AAC}" type="presParOf" srcId="{3CFA6C12-05C6-BA40-B27A-4A85B848C786}" destId="{1721596D-F7F0-BA43-AEDC-80CB3A5ECF70}" srcOrd="7" destOrd="0" presId="urn:microsoft.com/office/officeart/2008/layout/LinedList"/>
    <dgm:cxn modelId="{D4F36014-3EE3-6142-B27A-3E5AA1F950A7}" type="presParOf" srcId="{1721596D-F7F0-BA43-AEDC-80CB3A5ECF70}" destId="{FD7CC9B6-E3A1-B045-BB47-BDA6A20A98F6}" srcOrd="0" destOrd="0" presId="urn:microsoft.com/office/officeart/2008/layout/LinedList"/>
    <dgm:cxn modelId="{7981950A-181F-434E-B566-5C07697C164C}" type="presParOf" srcId="{1721596D-F7F0-BA43-AEDC-80CB3A5ECF70}" destId="{E7A0E2D6-B867-2045-A9D0-808CE8AAE964}" srcOrd="1" destOrd="0" presId="urn:microsoft.com/office/officeart/2008/layout/LinedList"/>
    <dgm:cxn modelId="{21D1E64F-F01A-EF4D-B9F2-9ED10F4EAB1E}" type="presParOf" srcId="{1721596D-F7F0-BA43-AEDC-80CB3A5ECF70}" destId="{ECC64FCB-66B6-9B48-8657-1FEB2A54F8EF}" srcOrd="2" destOrd="0" presId="urn:microsoft.com/office/officeart/2008/layout/LinedList"/>
    <dgm:cxn modelId="{341134BB-02B0-B642-8603-358F3A72D56F}" type="presParOf" srcId="{3CFA6C12-05C6-BA40-B27A-4A85B848C786}" destId="{89DA91D3-DAC2-2447-A539-F6B6924EF1CB}" srcOrd="8" destOrd="0" presId="urn:microsoft.com/office/officeart/2008/layout/LinedList"/>
    <dgm:cxn modelId="{F201049B-A517-8E42-B4E3-0281F79E0CE4}" type="presParOf" srcId="{3CFA6C12-05C6-BA40-B27A-4A85B848C786}" destId="{CF1013D4-4FD7-7E45-83D6-D1354D6441F8}" srcOrd="9" destOrd="0" presId="urn:microsoft.com/office/officeart/2008/layout/LinedList"/>
    <dgm:cxn modelId="{8B2E1442-859B-1240-9F97-F0F9EC5610AC}" type="presParOf" srcId="{74A169F8-5044-A64E-B0F4-37DD3E3620AC}" destId="{E3CC4BE7-F835-F54D-B2ED-54B0F0572D8A}" srcOrd="2" destOrd="0" presId="urn:microsoft.com/office/officeart/2008/layout/LinedList"/>
    <dgm:cxn modelId="{403BC887-D102-F244-8464-6EA99969C7B2}" type="presParOf" srcId="{74A169F8-5044-A64E-B0F4-37DD3E3620AC}" destId="{861FCCB8-8794-C34D-89EE-845BEC847363}" srcOrd="3" destOrd="0" presId="urn:microsoft.com/office/officeart/2008/layout/LinedList"/>
    <dgm:cxn modelId="{8A9A929D-0082-2E46-9B84-C9CC33238A7D}" type="presParOf" srcId="{861FCCB8-8794-C34D-89EE-845BEC847363}" destId="{DBA622B7-CE27-3648-9717-35A2DADB0802}" srcOrd="0" destOrd="0" presId="urn:microsoft.com/office/officeart/2008/layout/LinedList"/>
    <dgm:cxn modelId="{F3923608-5F70-6140-BBC2-46F0AE1102D9}" type="presParOf" srcId="{861FCCB8-8794-C34D-89EE-845BEC847363}" destId="{B7ADCB3C-96E8-0A41-86DC-F4EE2379608B}" srcOrd="1" destOrd="0" presId="urn:microsoft.com/office/officeart/2008/layout/LinedList"/>
    <dgm:cxn modelId="{DCD91470-B9A2-C24D-9957-F4A0BB3922C8}" type="presParOf" srcId="{B7ADCB3C-96E8-0A41-86DC-F4EE2379608B}" destId="{115CA135-2117-A948-BCAD-E9900E2C864A}" srcOrd="0" destOrd="0" presId="urn:microsoft.com/office/officeart/2008/layout/LinedList"/>
    <dgm:cxn modelId="{EDB21793-2455-E14C-8426-B1A8901CC9E7}" type="presParOf" srcId="{B7ADCB3C-96E8-0A41-86DC-F4EE2379608B}" destId="{43F1065E-F38D-6F49-B3AF-A5B669BD2207}" srcOrd="1" destOrd="0" presId="urn:microsoft.com/office/officeart/2008/layout/LinedList"/>
    <dgm:cxn modelId="{FE07A362-9F65-4743-BA4D-FFB772DA36AC}" type="presParOf" srcId="{43F1065E-F38D-6F49-B3AF-A5B669BD2207}" destId="{17387A4F-D5AF-144B-9CAE-4AF6C82E1BF0}" srcOrd="0" destOrd="0" presId="urn:microsoft.com/office/officeart/2008/layout/LinedList"/>
    <dgm:cxn modelId="{0AA79724-F2C9-2241-91E5-96BD8E6F0AAC}" type="presParOf" srcId="{43F1065E-F38D-6F49-B3AF-A5B669BD2207}" destId="{A82F1D13-F5B8-8A42-95F3-5D877771A7C3}" srcOrd="1" destOrd="0" presId="urn:microsoft.com/office/officeart/2008/layout/LinedList"/>
    <dgm:cxn modelId="{FE9A9378-D360-AA42-8E13-77B923F3A433}" type="presParOf" srcId="{43F1065E-F38D-6F49-B3AF-A5B669BD2207}" destId="{408A63A6-2430-7A4B-8BE4-9886DCC44868}" srcOrd="2" destOrd="0" presId="urn:microsoft.com/office/officeart/2008/layout/LinedList"/>
    <dgm:cxn modelId="{855D67E7-E356-D347-BC95-FA41CF076C7B}" type="presParOf" srcId="{B7ADCB3C-96E8-0A41-86DC-F4EE2379608B}" destId="{9E71C8C9-4B2C-0E4B-80CE-B4301173616D}" srcOrd="2" destOrd="0" presId="urn:microsoft.com/office/officeart/2008/layout/LinedList"/>
    <dgm:cxn modelId="{A5056257-BFF8-4444-8E11-A13FAD3E8704}" type="presParOf" srcId="{B7ADCB3C-96E8-0A41-86DC-F4EE2379608B}" destId="{4B99A3E9-1CC4-D94D-9DE8-BE2FE0F2CE97}" srcOrd="3" destOrd="0" presId="urn:microsoft.com/office/officeart/2008/layout/LinedList"/>
    <dgm:cxn modelId="{029A9033-D668-3847-AA34-3F1FCABFF66F}" type="presParOf" srcId="{B7ADCB3C-96E8-0A41-86DC-F4EE2379608B}" destId="{6E25BE0D-B18B-4443-92B1-89D690CB3BEA}" srcOrd="4" destOrd="0" presId="urn:microsoft.com/office/officeart/2008/layout/LinedList"/>
    <dgm:cxn modelId="{D068D7D9-BB48-DC4C-811A-81D6CD1D047C}" type="presParOf" srcId="{6E25BE0D-B18B-4443-92B1-89D690CB3BEA}" destId="{A6C9F27E-356D-104C-8E28-10E482600DBD}" srcOrd="0" destOrd="0" presId="urn:microsoft.com/office/officeart/2008/layout/LinedList"/>
    <dgm:cxn modelId="{9824099D-3F59-124D-9A46-288BA0BF8C30}" type="presParOf" srcId="{6E25BE0D-B18B-4443-92B1-89D690CB3BEA}" destId="{2CFC05DA-63A9-F246-A831-011C27E47F33}" srcOrd="1" destOrd="0" presId="urn:microsoft.com/office/officeart/2008/layout/LinedList"/>
    <dgm:cxn modelId="{9601B102-0641-4841-8C29-CBA6A239AE01}" type="presParOf" srcId="{6E25BE0D-B18B-4443-92B1-89D690CB3BEA}" destId="{0ECE2887-48B6-DE48-B32D-0F662E1B3F0E}" srcOrd="2" destOrd="0" presId="urn:microsoft.com/office/officeart/2008/layout/LinedList"/>
    <dgm:cxn modelId="{AB4634FF-6336-D14B-958D-0D0F546F628E}" type="presParOf" srcId="{B7ADCB3C-96E8-0A41-86DC-F4EE2379608B}" destId="{A6488AEC-B8AC-D140-B940-448E1CD476E7}" srcOrd="5" destOrd="0" presId="urn:microsoft.com/office/officeart/2008/layout/LinedList"/>
    <dgm:cxn modelId="{C537E99C-3D11-284F-983F-1B304F5302EE}" type="presParOf" srcId="{B7ADCB3C-96E8-0A41-86DC-F4EE2379608B}" destId="{B7CE2901-FE35-A84D-BC15-C968A3E61749}" srcOrd="6" destOrd="0" presId="urn:microsoft.com/office/officeart/2008/layout/LinedList"/>
    <dgm:cxn modelId="{F90F211B-E780-604A-9E14-430C9F850BE7}" type="presParOf" srcId="{B7ADCB3C-96E8-0A41-86DC-F4EE2379608B}" destId="{8AD0BBAB-72CD-C546-8017-053A48A2A528}" srcOrd="7" destOrd="0" presId="urn:microsoft.com/office/officeart/2008/layout/LinedList"/>
    <dgm:cxn modelId="{AC2450BD-22A1-7644-B061-DE4C2CFE4FDA}" type="presParOf" srcId="{8AD0BBAB-72CD-C546-8017-053A48A2A528}" destId="{E92F2D42-AA53-4A48-8550-ECF640071B32}" srcOrd="0" destOrd="0" presId="urn:microsoft.com/office/officeart/2008/layout/LinedList"/>
    <dgm:cxn modelId="{DAE47C34-B0ED-C640-B038-7EA35FEE9379}" type="presParOf" srcId="{8AD0BBAB-72CD-C546-8017-053A48A2A528}" destId="{BCC30965-1146-CD4E-B6CA-4EA2A7282919}" srcOrd="1" destOrd="0" presId="urn:microsoft.com/office/officeart/2008/layout/LinedList"/>
    <dgm:cxn modelId="{1111F716-2B59-8643-8CA4-39680F0EFDC0}" type="presParOf" srcId="{8AD0BBAB-72CD-C546-8017-053A48A2A528}" destId="{127ACEA2-E822-424D-B699-94E6BDB4E0E7}" srcOrd="2" destOrd="0" presId="urn:microsoft.com/office/officeart/2008/layout/LinedList"/>
    <dgm:cxn modelId="{38B561DB-D137-E644-8335-DCE9A5902DB6}" type="presParOf" srcId="{B7ADCB3C-96E8-0A41-86DC-F4EE2379608B}" destId="{ABD1CFE5-6407-BB46-8718-0846688C8B85}" srcOrd="8" destOrd="0" presId="urn:microsoft.com/office/officeart/2008/layout/LinedList"/>
    <dgm:cxn modelId="{74A4F6DB-B60B-764C-98D5-771A9CFCF9D6}" type="presParOf" srcId="{B7ADCB3C-96E8-0A41-86DC-F4EE2379608B}" destId="{53FF8552-2C6E-8140-BF05-95C1F59DFCEF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F5FCF-45EB-7544-9243-E1A03AB55536}">
      <dsp:nvSpPr>
        <dsp:cNvPr id="0" name=""/>
        <dsp:cNvSpPr/>
      </dsp:nvSpPr>
      <dsp:spPr>
        <a:xfrm>
          <a:off x="837543" y="365"/>
          <a:ext cx="2580844" cy="16388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65A5C-50C8-104D-BE42-63B236462EA8}">
      <dsp:nvSpPr>
        <dsp:cNvPr id="0" name=""/>
        <dsp:cNvSpPr/>
      </dsp:nvSpPr>
      <dsp:spPr>
        <a:xfrm>
          <a:off x="1124304" y="272788"/>
          <a:ext cx="2580844" cy="16388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Karthik is a  CNCF Speaker, DevOps Architect and Cloud Native App Developer who is passionate about Cloud and Cloud-Native Infrastructure, Developer Tools &amp; Experience and Open-Source Enthusiast.</a:t>
          </a:r>
        </a:p>
      </dsp:txBody>
      <dsp:txXfrm>
        <a:off x="1172304" y="320788"/>
        <a:ext cx="2484844" cy="1542836"/>
      </dsp:txXfrm>
    </dsp:sp>
    <dsp:sp modelId="{629ABFD7-7B09-B941-9401-D05B8165412E}">
      <dsp:nvSpPr>
        <dsp:cNvPr id="0" name=""/>
        <dsp:cNvSpPr/>
      </dsp:nvSpPr>
      <dsp:spPr>
        <a:xfrm>
          <a:off x="3991909" y="365"/>
          <a:ext cx="2580844" cy="16388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AEDAA9-4470-E04A-A5B5-5BEE5D72029F}">
      <dsp:nvSpPr>
        <dsp:cNvPr id="0" name=""/>
        <dsp:cNvSpPr/>
      </dsp:nvSpPr>
      <dsp:spPr>
        <a:xfrm>
          <a:off x="4278670" y="272788"/>
          <a:ext cx="2580844" cy="16388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He is also a passionate writer who writes about the technologies and technology challenges.</a:t>
          </a:r>
        </a:p>
      </dsp:txBody>
      <dsp:txXfrm>
        <a:off x="4326670" y="320788"/>
        <a:ext cx="2484844" cy="15428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94C58D-498E-4686-92FE-04824B3C62D2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71499-1ED0-4026-B735-FA9D5234EE41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2869A1-D711-4404-B304-37F7AF7D2D53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Containerizing and deploying multiple instances of an app that talks to one variant of a database per instance.</a:t>
          </a:r>
        </a:p>
      </dsp:txBody>
      <dsp:txXfrm>
        <a:off x="1429899" y="2442"/>
        <a:ext cx="5083704" cy="1238008"/>
      </dsp:txXfrm>
    </dsp:sp>
    <dsp:sp modelId="{9C545AB1-19B5-4C42-85FF-5A52D7949FB0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5E3B3A-B8D4-4BAA-880B-9A796BDF2E3F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6D3A5-3690-4F75-98B2-CF625C3FE777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Connecting to Oracle, the app needs oracle-based drivers installed in the OS</a:t>
          </a:r>
        </a:p>
      </dsp:txBody>
      <dsp:txXfrm>
        <a:off x="1429899" y="1549953"/>
        <a:ext cx="5083704" cy="1238008"/>
      </dsp:txXfrm>
    </dsp:sp>
    <dsp:sp modelId="{8CBDF250-E604-44AD-8D6C-9081ABCBCE49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81EB5A-3D51-4073-961F-8263B656E6C0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10C977-3938-4B3F-AAFA-C653F0B05522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Connecting with Sybase, its dependency lib must be available</a:t>
          </a:r>
        </a:p>
      </dsp:txBody>
      <dsp:txXfrm>
        <a:off x="1429899" y="3097464"/>
        <a:ext cx="5083704" cy="1238008"/>
      </dsp:txXfrm>
    </dsp:sp>
    <dsp:sp modelId="{F7900786-6775-43F0-9134-065614C9ABE9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CEAA58-531E-45AE-93CC-70002F4671B6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0BEDB-5E76-4996-9F8A-9C9CE8839576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Pretty much rest is universal viz., MySQL, MSSQL, PostgreSQL </a:t>
          </a:r>
          <a:r>
            <a:rPr lang="en-US" sz="2100" kern="1200" dirty="0" err="1"/>
            <a:t>etc</a:t>
          </a:r>
          <a:endParaRPr lang="en-US" sz="2100" kern="1200" dirty="0"/>
        </a:p>
      </dsp:txBody>
      <dsp:txXfrm>
        <a:off x="1429899" y="4644974"/>
        <a:ext cx="5083704" cy="12380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5CD4A-558B-9B43-8D9A-C24DDB4E4ED0}">
      <dsp:nvSpPr>
        <dsp:cNvPr id="0" name=""/>
        <dsp:cNvSpPr/>
      </dsp:nvSpPr>
      <dsp:spPr>
        <a:xfrm rot="10800000">
          <a:off x="0" y="0"/>
          <a:ext cx="4419600" cy="747158"/>
        </a:xfrm>
        <a:prstGeom prst="trapezoid">
          <a:avLst>
            <a:gd name="adj" fmla="val 59152"/>
          </a:avLst>
        </a:prstGeom>
        <a:solidFill>
          <a:srgbClr val="ED470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Functional Code</a:t>
          </a:r>
        </a:p>
      </dsp:txBody>
      <dsp:txXfrm rot="-10800000">
        <a:off x="773429" y="0"/>
        <a:ext cx="2872740" cy="747158"/>
      </dsp:txXfrm>
    </dsp:sp>
    <dsp:sp modelId="{D47E55E0-91D0-0A4A-B17E-AD7BB32C9178}">
      <dsp:nvSpPr>
        <dsp:cNvPr id="0" name=""/>
        <dsp:cNvSpPr/>
      </dsp:nvSpPr>
      <dsp:spPr>
        <a:xfrm rot="10800000">
          <a:off x="441959" y="747158"/>
          <a:ext cx="3535680" cy="747158"/>
        </a:xfrm>
        <a:prstGeom prst="trapezoid">
          <a:avLst>
            <a:gd name="adj" fmla="val 59152"/>
          </a:avLst>
        </a:prstGeom>
        <a:solidFill>
          <a:srgbClr val="E78E0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Oracle Libs</a:t>
          </a:r>
        </a:p>
      </dsp:txBody>
      <dsp:txXfrm rot="-10800000">
        <a:off x="1060703" y="747158"/>
        <a:ext cx="2298192" cy="747158"/>
      </dsp:txXfrm>
    </dsp:sp>
    <dsp:sp modelId="{A3E4D3F9-6C43-A24D-9FDF-F60AA445A314}">
      <dsp:nvSpPr>
        <dsp:cNvPr id="0" name=""/>
        <dsp:cNvSpPr/>
      </dsp:nvSpPr>
      <dsp:spPr>
        <a:xfrm rot="10800000">
          <a:off x="883920" y="1494316"/>
          <a:ext cx="2651760" cy="747158"/>
        </a:xfrm>
        <a:prstGeom prst="trapezoid">
          <a:avLst>
            <a:gd name="adj" fmla="val 59152"/>
          </a:avLst>
        </a:prstGeom>
        <a:solidFill>
          <a:srgbClr val="EDA42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Sybase Libs</a:t>
          </a:r>
        </a:p>
      </dsp:txBody>
      <dsp:txXfrm rot="-10800000">
        <a:off x="1347977" y="1494316"/>
        <a:ext cx="1723644" cy="747158"/>
      </dsp:txXfrm>
    </dsp:sp>
    <dsp:sp modelId="{02FD0057-29E5-074D-9C15-5D3D184FDEFA}">
      <dsp:nvSpPr>
        <dsp:cNvPr id="0" name=""/>
        <dsp:cNvSpPr/>
      </dsp:nvSpPr>
      <dsp:spPr>
        <a:xfrm rot="10800000">
          <a:off x="1325880" y="2241475"/>
          <a:ext cx="1767840" cy="747158"/>
        </a:xfrm>
        <a:prstGeom prst="trapezoid">
          <a:avLst>
            <a:gd name="adj" fmla="val 59152"/>
          </a:avLst>
        </a:prstGeom>
        <a:solidFill>
          <a:srgbClr val="9ADC6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Universal Drivers</a:t>
          </a:r>
        </a:p>
      </dsp:txBody>
      <dsp:txXfrm rot="-10800000">
        <a:off x="1635251" y="2241475"/>
        <a:ext cx="1149096" cy="747158"/>
      </dsp:txXfrm>
    </dsp:sp>
    <dsp:sp modelId="{E7698F22-FA7D-8243-864B-152E7361210D}">
      <dsp:nvSpPr>
        <dsp:cNvPr id="0" name=""/>
        <dsp:cNvSpPr/>
      </dsp:nvSpPr>
      <dsp:spPr>
        <a:xfrm rot="10800000">
          <a:off x="1767840" y="2988633"/>
          <a:ext cx="883920" cy="747158"/>
        </a:xfrm>
        <a:prstGeom prst="trapezoid">
          <a:avLst>
            <a:gd name="adj" fmla="val 59152"/>
          </a:avLst>
        </a:prstGeom>
        <a:solidFill>
          <a:srgbClr val="00DE4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Base Image: Alpine</a:t>
          </a:r>
        </a:p>
      </dsp:txBody>
      <dsp:txXfrm rot="-10800000">
        <a:off x="1767840" y="2988633"/>
        <a:ext cx="883920" cy="7471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FDBD89-C442-0740-9E2B-352008D3EEA8}">
      <dsp:nvSpPr>
        <dsp:cNvPr id="0" name=""/>
        <dsp:cNvSpPr/>
      </dsp:nvSpPr>
      <dsp:spPr>
        <a:xfrm>
          <a:off x="0" y="24466"/>
          <a:ext cx="5221224" cy="12499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Variables can hold the values that needs to pass across pipelines.</a:t>
          </a:r>
        </a:p>
      </dsp:txBody>
      <dsp:txXfrm>
        <a:off x="61020" y="85486"/>
        <a:ext cx="5099184" cy="1127958"/>
      </dsp:txXfrm>
    </dsp:sp>
    <dsp:sp modelId="{9DACEC11-0A65-0848-B04F-22BA320F933D}">
      <dsp:nvSpPr>
        <dsp:cNvPr id="0" name=""/>
        <dsp:cNvSpPr/>
      </dsp:nvSpPr>
      <dsp:spPr>
        <a:xfrm>
          <a:off x="0" y="1334945"/>
          <a:ext cx="5221224" cy="12499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Variables can be grouped into </a:t>
          </a:r>
          <a:r>
            <a:rPr lang="en-US" sz="2100" i="1" kern="1200"/>
            <a:t>Variable Groups</a:t>
          </a:r>
          <a:r>
            <a:rPr lang="en-US" sz="2100" kern="1200"/>
            <a:t> and access restrictions can be applied on it.</a:t>
          </a:r>
        </a:p>
      </dsp:txBody>
      <dsp:txXfrm>
        <a:off x="61020" y="1395965"/>
        <a:ext cx="5099184" cy="1127958"/>
      </dsp:txXfrm>
    </dsp:sp>
    <dsp:sp modelId="{814582AE-5CFA-A944-A11E-5FBFA6D92436}">
      <dsp:nvSpPr>
        <dsp:cNvPr id="0" name=""/>
        <dsp:cNvSpPr/>
      </dsp:nvSpPr>
      <dsp:spPr>
        <a:xfrm>
          <a:off x="0" y="2645424"/>
          <a:ext cx="5221224" cy="12499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Azure Pipelines also provides pre-defined variables that holds the pipeline scope values.</a:t>
          </a:r>
        </a:p>
      </dsp:txBody>
      <dsp:txXfrm>
        <a:off x="61020" y="2706444"/>
        <a:ext cx="5099184" cy="1127958"/>
      </dsp:txXfrm>
    </dsp:sp>
    <dsp:sp modelId="{EC8D8B2E-63A4-BB4B-91EF-7BC4BEE822B6}">
      <dsp:nvSpPr>
        <dsp:cNvPr id="0" name=""/>
        <dsp:cNvSpPr/>
      </dsp:nvSpPr>
      <dsp:spPr>
        <a:xfrm>
          <a:off x="0" y="3955902"/>
          <a:ext cx="5221224" cy="12499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Reg-ex can be employed to evaluate a pre-defined and user-defined variables.</a:t>
          </a:r>
        </a:p>
      </dsp:txBody>
      <dsp:txXfrm>
        <a:off x="61020" y="4016922"/>
        <a:ext cx="5099184" cy="11279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34A86-0B1D-2A42-AC5D-52D0F3104C74}">
      <dsp:nvSpPr>
        <dsp:cNvPr id="0" name=""/>
        <dsp:cNvSpPr/>
      </dsp:nvSpPr>
      <dsp:spPr>
        <a:xfrm>
          <a:off x="0" y="383326"/>
          <a:ext cx="10984088" cy="110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2487" tIns="291592" rIns="85248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We will store the PAT in </a:t>
          </a:r>
          <a:r>
            <a:rPr lang="en-US" sz="1400" i="1" kern="1200"/>
            <a:t>AZURE_DEVOPS_CLI_PAT </a:t>
          </a:r>
          <a:r>
            <a:rPr lang="en-US" sz="1400" kern="1200"/>
            <a:t>variable under Admin Variables group.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This is used to authorize the triggers.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Also used for Azure DevOps CLI login.</a:t>
          </a:r>
        </a:p>
      </dsp:txBody>
      <dsp:txXfrm>
        <a:off x="0" y="383326"/>
        <a:ext cx="10984088" cy="1102500"/>
      </dsp:txXfrm>
    </dsp:sp>
    <dsp:sp modelId="{9B1A4F5F-42A6-234B-A39F-285A72D0DFDF}">
      <dsp:nvSpPr>
        <dsp:cNvPr id="0" name=""/>
        <dsp:cNvSpPr/>
      </dsp:nvSpPr>
      <dsp:spPr>
        <a:xfrm>
          <a:off x="549204" y="176686"/>
          <a:ext cx="7688861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0621" tIns="0" rIns="2906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Admin Variables</a:t>
          </a:r>
        </a:p>
      </dsp:txBody>
      <dsp:txXfrm>
        <a:off x="569379" y="196861"/>
        <a:ext cx="7648511" cy="372930"/>
      </dsp:txXfrm>
    </dsp:sp>
    <dsp:sp modelId="{4CD941F8-19DB-9743-8C56-5E9745173975}">
      <dsp:nvSpPr>
        <dsp:cNvPr id="0" name=""/>
        <dsp:cNvSpPr/>
      </dsp:nvSpPr>
      <dsp:spPr>
        <a:xfrm>
          <a:off x="0" y="1768067"/>
          <a:ext cx="10984088" cy="606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2487" tIns="291592" rIns="85248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This is used to store the latest tag information of all the repositories.</a:t>
          </a:r>
        </a:p>
      </dsp:txBody>
      <dsp:txXfrm>
        <a:off x="0" y="1768067"/>
        <a:ext cx="10984088" cy="606375"/>
      </dsp:txXfrm>
    </dsp:sp>
    <dsp:sp modelId="{FC044C75-26BA-B84C-9640-AB63DA756D79}">
      <dsp:nvSpPr>
        <dsp:cNvPr id="0" name=""/>
        <dsp:cNvSpPr/>
      </dsp:nvSpPr>
      <dsp:spPr>
        <a:xfrm>
          <a:off x="549204" y="1561426"/>
          <a:ext cx="7688861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0621" tIns="0" rIns="2906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Platform Variables</a:t>
          </a:r>
        </a:p>
      </dsp:txBody>
      <dsp:txXfrm>
        <a:off x="569379" y="1581601"/>
        <a:ext cx="7648511" cy="372930"/>
      </dsp:txXfrm>
    </dsp:sp>
    <dsp:sp modelId="{1720B858-4E57-F148-86AB-C8DD470C8031}">
      <dsp:nvSpPr>
        <dsp:cNvPr id="0" name=""/>
        <dsp:cNvSpPr/>
      </dsp:nvSpPr>
      <dsp:spPr>
        <a:xfrm>
          <a:off x="0" y="2656682"/>
          <a:ext cx="10984088" cy="859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2487" tIns="291592" rIns="85248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We will also assign the image name in </a:t>
          </a:r>
          <a:r>
            <a:rPr lang="en-US" sz="1400" i="1" kern="1200"/>
            <a:t>imageName </a:t>
          </a:r>
          <a:r>
            <a:rPr lang="en-US" sz="1400" kern="1200"/>
            <a:t>variable.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Determine whether the pipeline is triggered by main branch or a tag and store binary value in </a:t>
          </a:r>
          <a:r>
            <a:rPr lang="en-US" sz="1400" i="1" kern="1200"/>
            <a:t>isMain</a:t>
          </a:r>
          <a:r>
            <a:rPr lang="en-US" sz="1400" kern="1200"/>
            <a:t> and </a:t>
          </a:r>
          <a:r>
            <a:rPr lang="en-US" sz="1400" i="1" kern="1200"/>
            <a:t>isTag.</a:t>
          </a:r>
          <a:endParaRPr lang="en-US" sz="1400" kern="1200"/>
        </a:p>
      </dsp:txBody>
      <dsp:txXfrm>
        <a:off x="0" y="2656682"/>
        <a:ext cx="10984088" cy="859950"/>
      </dsp:txXfrm>
    </dsp:sp>
    <dsp:sp modelId="{6AD1AEF4-1812-7346-8A0C-EE0A335D3030}">
      <dsp:nvSpPr>
        <dsp:cNvPr id="0" name=""/>
        <dsp:cNvSpPr/>
      </dsp:nvSpPr>
      <dsp:spPr>
        <a:xfrm>
          <a:off x="549204" y="2450042"/>
          <a:ext cx="7688861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0621" tIns="0" rIns="2906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 Scope Variables:</a:t>
          </a:r>
        </a:p>
      </dsp:txBody>
      <dsp:txXfrm>
        <a:off x="569379" y="2470217"/>
        <a:ext cx="7648511" cy="3729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CCBBB0-C037-48E4-8FC3-E31D87976FAF}">
      <dsp:nvSpPr>
        <dsp:cNvPr id="0" name=""/>
        <dsp:cNvSpPr/>
      </dsp:nvSpPr>
      <dsp:spPr>
        <a:xfrm>
          <a:off x="436826" y="470608"/>
          <a:ext cx="710332" cy="7103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1F33FA-5865-4B85-8F0D-4540F60614F2}">
      <dsp:nvSpPr>
        <dsp:cNvPr id="0" name=""/>
        <dsp:cNvSpPr/>
      </dsp:nvSpPr>
      <dsp:spPr>
        <a:xfrm>
          <a:off x="2734" y="1435153"/>
          <a:ext cx="1578515" cy="730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E69322"/>
              </a:solidFill>
            </a:rPr>
            <a:t>Stages</a:t>
          </a:r>
          <a:r>
            <a:rPr lang="en-US" sz="1200" kern="1200" dirty="0">
              <a:solidFill>
                <a:srgbClr val="E69322"/>
              </a:solidFill>
            </a:rPr>
            <a:t> are the major divisions in a pipeline. Jobs are organized into stages.</a:t>
          </a:r>
        </a:p>
      </dsp:txBody>
      <dsp:txXfrm>
        <a:off x="2734" y="1435153"/>
        <a:ext cx="1578515" cy="730063"/>
      </dsp:txXfrm>
    </dsp:sp>
    <dsp:sp modelId="{E3F6298A-7F56-42C6-B4C9-EB822704E8C7}">
      <dsp:nvSpPr>
        <dsp:cNvPr id="0" name=""/>
        <dsp:cNvSpPr/>
      </dsp:nvSpPr>
      <dsp:spPr>
        <a:xfrm>
          <a:off x="2291582" y="470608"/>
          <a:ext cx="710332" cy="7103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756FD-789B-4EF3-A7B4-DE132D04F0C3}">
      <dsp:nvSpPr>
        <dsp:cNvPr id="0" name=""/>
        <dsp:cNvSpPr/>
      </dsp:nvSpPr>
      <dsp:spPr>
        <a:xfrm>
          <a:off x="1857490" y="1435153"/>
          <a:ext cx="1578515" cy="730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27B976"/>
              </a:solidFill>
            </a:rPr>
            <a:t>Let’s define two different stage for main branch and tag build.</a:t>
          </a:r>
        </a:p>
      </dsp:txBody>
      <dsp:txXfrm>
        <a:off x="1857490" y="1435153"/>
        <a:ext cx="1578515" cy="730063"/>
      </dsp:txXfrm>
    </dsp:sp>
    <dsp:sp modelId="{E3172BE7-210A-4F69-A0D9-9FD2BDACE1A9}">
      <dsp:nvSpPr>
        <dsp:cNvPr id="0" name=""/>
        <dsp:cNvSpPr/>
      </dsp:nvSpPr>
      <dsp:spPr>
        <a:xfrm>
          <a:off x="4146338" y="470608"/>
          <a:ext cx="710332" cy="71033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D8FF8-2562-4271-BA02-CB298276CE2C}">
      <dsp:nvSpPr>
        <dsp:cNvPr id="0" name=""/>
        <dsp:cNvSpPr/>
      </dsp:nvSpPr>
      <dsp:spPr>
        <a:xfrm>
          <a:off x="3712246" y="1435153"/>
          <a:ext cx="1578515" cy="730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C2F8A"/>
              </a:solidFill>
            </a:rPr>
            <a:t>Define a dedicated stage for updating the Platform Variables group’s tag value for the current repo.</a:t>
          </a:r>
        </a:p>
      </dsp:txBody>
      <dsp:txXfrm>
        <a:off x="3712246" y="1435153"/>
        <a:ext cx="1578515" cy="7300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98A4D-B748-9649-B3DF-82C049F45479}">
      <dsp:nvSpPr>
        <dsp:cNvPr id="0" name=""/>
        <dsp:cNvSpPr/>
      </dsp:nvSpPr>
      <dsp:spPr>
        <a:xfrm>
          <a:off x="0" y="0"/>
          <a:ext cx="68964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C034F-E1CA-E942-A1C3-44C4878781A6}">
      <dsp:nvSpPr>
        <dsp:cNvPr id="0" name=""/>
        <dsp:cNvSpPr/>
      </dsp:nvSpPr>
      <dsp:spPr>
        <a:xfrm>
          <a:off x="0" y="0"/>
          <a:ext cx="1810185" cy="184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Accomplished so far</a:t>
          </a:r>
        </a:p>
      </dsp:txBody>
      <dsp:txXfrm>
        <a:off x="0" y="0"/>
        <a:ext cx="1810185" cy="1846659"/>
      </dsp:txXfrm>
    </dsp:sp>
    <dsp:sp modelId="{00982D3F-82C3-F847-89BD-E57F0861A4E2}">
      <dsp:nvSpPr>
        <dsp:cNvPr id="0" name=""/>
        <dsp:cNvSpPr/>
      </dsp:nvSpPr>
      <dsp:spPr>
        <a:xfrm>
          <a:off x="1905448" y="28854"/>
          <a:ext cx="4985459" cy="57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generic image with functional code and alpine base</a:t>
          </a:r>
        </a:p>
      </dsp:txBody>
      <dsp:txXfrm>
        <a:off x="1905448" y="28854"/>
        <a:ext cx="4985459" cy="577081"/>
      </dsp:txXfrm>
    </dsp:sp>
    <dsp:sp modelId="{180DF8FB-EA94-6345-A440-8EFAB201F476}">
      <dsp:nvSpPr>
        <dsp:cNvPr id="0" name=""/>
        <dsp:cNvSpPr/>
      </dsp:nvSpPr>
      <dsp:spPr>
        <a:xfrm>
          <a:off x="1810185" y="605935"/>
          <a:ext cx="50807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5CDE5E-2BA3-0B4A-8D94-0EA2A1DC56AB}">
      <dsp:nvSpPr>
        <dsp:cNvPr id="0" name=""/>
        <dsp:cNvSpPr/>
      </dsp:nvSpPr>
      <dsp:spPr>
        <a:xfrm>
          <a:off x="1905448" y="634789"/>
          <a:ext cx="4985459" cy="57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only a base image for Oracle platform dependencies</a:t>
          </a:r>
        </a:p>
      </dsp:txBody>
      <dsp:txXfrm>
        <a:off x="1905448" y="634789"/>
        <a:ext cx="4985459" cy="577081"/>
      </dsp:txXfrm>
    </dsp:sp>
    <dsp:sp modelId="{3D53C7C5-07EE-8D4A-9488-CC1CA882F583}">
      <dsp:nvSpPr>
        <dsp:cNvPr id="0" name=""/>
        <dsp:cNvSpPr/>
      </dsp:nvSpPr>
      <dsp:spPr>
        <a:xfrm>
          <a:off x="1810185" y="1211870"/>
          <a:ext cx="50807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0E2D6-B867-2045-A9D0-808CE8AAE964}">
      <dsp:nvSpPr>
        <dsp:cNvPr id="0" name=""/>
        <dsp:cNvSpPr/>
      </dsp:nvSpPr>
      <dsp:spPr>
        <a:xfrm>
          <a:off x="1905448" y="1240724"/>
          <a:ext cx="4985459" cy="57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only a base image for Sybase platform dependencies</a:t>
          </a:r>
        </a:p>
      </dsp:txBody>
      <dsp:txXfrm>
        <a:off x="1905448" y="1240724"/>
        <a:ext cx="4985459" cy="577081"/>
      </dsp:txXfrm>
    </dsp:sp>
    <dsp:sp modelId="{89DA91D3-DAC2-2447-A539-F6B6924EF1CB}">
      <dsp:nvSpPr>
        <dsp:cNvPr id="0" name=""/>
        <dsp:cNvSpPr/>
      </dsp:nvSpPr>
      <dsp:spPr>
        <a:xfrm>
          <a:off x="1810185" y="1817805"/>
          <a:ext cx="50807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C4BE7-F835-F54D-B2ED-54B0F0572D8A}">
      <dsp:nvSpPr>
        <dsp:cNvPr id="0" name=""/>
        <dsp:cNvSpPr/>
      </dsp:nvSpPr>
      <dsp:spPr>
        <a:xfrm>
          <a:off x="0" y="1846659"/>
          <a:ext cx="68964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A622B7-CE27-3648-9717-35A2DADB0802}">
      <dsp:nvSpPr>
        <dsp:cNvPr id="0" name=""/>
        <dsp:cNvSpPr/>
      </dsp:nvSpPr>
      <dsp:spPr>
        <a:xfrm>
          <a:off x="0" y="1846659"/>
          <a:ext cx="1871208" cy="184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Things to do</a:t>
          </a:r>
        </a:p>
      </dsp:txBody>
      <dsp:txXfrm>
        <a:off x="0" y="1846659"/>
        <a:ext cx="1871208" cy="1846659"/>
      </dsp:txXfrm>
    </dsp:sp>
    <dsp:sp modelId="{A82F1D13-F5B8-8A42-95F3-5D877771A7C3}">
      <dsp:nvSpPr>
        <dsp:cNvPr id="0" name=""/>
        <dsp:cNvSpPr/>
      </dsp:nvSpPr>
      <dsp:spPr>
        <a:xfrm>
          <a:off x="1965360" y="1875513"/>
          <a:ext cx="4927304" cy="57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add functional code on Sybase and Oracle</a:t>
          </a:r>
        </a:p>
      </dsp:txBody>
      <dsp:txXfrm>
        <a:off x="1965360" y="1875513"/>
        <a:ext cx="4927304" cy="577081"/>
      </dsp:txXfrm>
    </dsp:sp>
    <dsp:sp modelId="{9E71C8C9-4B2C-0E4B-80CE-B4301173616D}">
      <dsp:nvSpPr>
        <dsp:cNvPr id="0" name=""/>
        <dsp:cNvSpPr/>
      </dsp:nvSpPr>
      <dsp:spPr>
        <a:xfrm>
          <a:off x="1871208" y="2452594"/>
          <a:ext cx="50214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FC05DA-63A9-F246-A831-011C27E47F33}">
      <dsp:nvSpPr>
        <dsp:cNvPr id="0" name=""/>
        <dsp:cNvSpPr/>
      </dsp:nvSpPr>
      <dsp:spPr>
        <a:xfrm>
          <a:off x="1965360" y="2481448"/>
          <a:ext cx="4927304" cy="57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make triggers automated</a:t>
          </a:r>
        </a:p>
      </dsp:txBody>
      <dsp:txXfrm>
        <a:off x="1965360" y="2481448"/>
        <a:ext cx="4927304" cy="577081"/>
      </dsp:txXfrm>
    </dsp:sp>
    <dsp:sp modelId="{A6488AEC-B8AC-D140-B940-448E1CD476E7}">
      <dsp:nvSpPr>
        <dsp:cNvPr id="0" name=""/>
        <dsp:cNvSpPr/>
      </dsp:nvSpPr>
      <dsp:spPr>
        <a:xfrm>
          <a:off x="1871208" y="3058529"/>
          <a:ext cx="50214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30965-1146-CD4E-B6CA-4EA2A7282919}">
      <dsp:nvSpPr>
        <dsp:cNvPr id="0" name=""/>
        <dsp:cNvSpPr/>
      </dsp:nvSpPr>
      <dsp:spPr>
        <a:xfrm>
          <a:off x="1965360" y="3087383"/>
          <a:ext cx="4927304" cy="57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identify the source of trigger</a:t>
          </a:r>
        </a:p>
      </dsp:txBody>
      <dsp:txXfrm>
        <a:off x="1965360" y="3087383"/>
        <a:ext cx="4927304" cy="577081"/>
      </dsp:txXfrm>
    </dsp:sp>
    <dsp:sp modelId="{ABD1CFE5-6407-BB46-8718-0846688C8B85}">
      <dsp:nvSpPr>
        <dsp:cNvPr id="0" name=""/>
        <dsp:cNvSpPr/>
      </dsp:nvSpPr>
      <dsp:spPr>
        <a:xfrm>
          <a:off x="1871208" y="3664464"/>
          <a:ext cx="50214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2B098-97D1-0B47-95A7-3860B9CA648C}" type="datetimeFigureOut">
              <a:rPr lang="en-US" smtClean="0"/>
              <a:t>4/14/21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7BA17-DE28-EF4D-A7D2-28485A84A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96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7BA17-DE28-EF4D-A7D2-28485A84A0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3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rgbClr val="000E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B3F8B6-3473-44C0-83F6-997CB174EA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049" y="0"/>
            <a:ext cx="4663696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BA6446D-634F-4CB3-98B4-5E08F437C9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21" y="5997673"/>
            <a:ext cx="1419510" cy="31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61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605056-16F1-4C19-B2AD-40A2C0F064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21" y="5997673"/>
            <a:ext cx="1419510" cy="31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3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5881BA-71D2-48D1-A88F-323CC56FC9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21" y="5997673"/>
            <a:ext cx="1419510" cy="31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21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D6FA7B3-F371-446E-AEE6-12FFACEEB6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21" y="5997673"/>
            <a:ext cx="1419510" cy="31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60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5F0936-F5DC-4CEC-B360-4C9E4080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0F55FC-7413-4C36-A52E-7677D31AB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0061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10820F-E1EB-43A9-A194-D4ACEC5FE3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21" y="5997673"/>
            <a:ext cx="1419510" cy="31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70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05BC65-0CD6-4933-866B-E3ED6B1A5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F9FE6C-73D3-418D-BF9B-5C417A654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03297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C2EDFCB-A3C0-40CD-B9EE-6A3D0767E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03297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C5924D-0746-469C-9473-3ECE1C5792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21" y="5997673"/>
            <a:ext cx="1419510" cy="31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62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C7ADDE4-283B-42CA-A603-D233F75607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21" y="5997673"/>
            <a:ext cx="1419510" cy="31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98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56FFE2-3145-4DA7-B308-CE00535DA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21" y="5997673"/>
            <a:ext cx="1419510" cy="31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2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EB28B9-1A15-4998-9248-0679FE2369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21" y="5997673"/>
            <a:ext cx="1419510" cy="31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88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B94CBB3-42A6-4CD5-B925-E1EF03962D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21" y="5997673"/>
            <a:ext cx="1419510" cy="31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BA986FE-9EE6-436B-ABEB-823A0433E0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21" y="5997673"/>
            <a:ext cx="1419510" cy="31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33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67688741-1E52-496C-9007-4A9F26A09E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25.09.2020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30983CB-C788-48F7-899F-690C8998E20F}"/>
              </a:ext>
            </a:extLst>
          </p:cNvPr>
          <p:cNvGrpSpPr/>
          <p:nvPr userDrawn="1"/>
        </p:nvGrpSpPr>
        <p:grpSpPr>
          <a:xfrm>
            <a:off x="767557" y="533400"/>
            <a:ext cx="10656886" cy="5791200"/>
            <a:chOff x="767557" y="533400"/>
            <a:chExt cx="10656886" cy="5791200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660A213A-C35C-4DEC-B0AF-3EF903D09939}"/>
                </a:ext>
              </a:extLst>
            </p:cNvPr>
            <p:cNvSpPr/>
            <p:nvPr/>
          </p:nvSpPr>
          <p:spPr>
            <a:xfrm>
              <a:off x="767557" y="533400"/>
              <a:ext cx="10656886" cy="5791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DB91BCC9-171F-4F92-86DF-3C8192BA5BA4}"/>
                </a:ext>
              </a:extLst>
            </p:cNvPr>
            <p:cNvSpPr/>
            <p:nvPr/>
          </p:nvSpPr>
          <p:spPr>
            <a:xfrm>
              <a:off x="767558" y="2343150"/>
              <a:ext cx="10656885" cy="217168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9F33F4DF-0C1C-46B5-8C8A-EE4F2E5ACA56}"/>
                </a:ext>
              </a:extLst>
            </p:cNvPr>
            <p:cNvSpPr/>
            <p:nvPr/>
          </p:nvSpPr>
          <p:spPr>
            <a:xfrm>
              <a:off x="4252118" y="533400"/>
              <a:ext cx="3606008" cy="5791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55138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51.sv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49.sv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48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21.svg"/><Relationship Id="rId1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11" Type="http://schemas.openxmlformats.org/officeDocument/2006/relationships/image" Target="../media/image2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image" Target="../media/image7.tiff"/><Relationship Id="rId5" Type="http://schemas.openxmlformats.org/officeDocument/2006/relationships/image" Target="../media/image6.png"/><Relationship Id="rId10" Type="http://schemas.microsoft.com/office/2007/relationships/diagramDrawing" Target="../diagrams/drawing1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1.png"/><Relationship Id="rId7" Type="http://schemas.openxmlformats.org/officeDocument/2006/relationships/image" Target="../media/image25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8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7" Type="http://schemas.openxmlformats.org/officeDocument/2006/relationships/image" Target="../media/image83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4.png"/><Relationship Id="rId7" Type="http://schemas.openxmlformats.org/officeDocument/2006/relationships/image" Target="../media/image2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73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openxmlformats.org/officeDocument/2006/relationships/image" Target="../media/image2.png"/><Relationship Id="rId3" Type="http://schemas.openxmlformats.org/officeDocument/2006/relationships/image" Target="../media/image88.svg"/><Relationship Id="rId7" Type="http://schemas.openxmlformats.org/officeDocument/2006/relationships/diagramColors" Target="../diagrams/colors7.xml"/><Relationship Id="rId12" Type="http://schemas.openxmlformats.org/officeDocument/2006/relationships/image" Target="../media/image92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7.xml"/><Relationship Id="rId11" Type="http://schemas.openxmlformats.org/officeDocument/2006/relationships/image" Target="../media/image91.png"/><Relationship Id="rId5" Type="http://schemas.openxmlformats.org/officeDocument/2006/relationships/diagramLayout" Target="../diagrams/layout7.xml"/><Relationship Id="rId10" Type="http://schemas.openxmlformats.org/officeDocument/2006/relationships/image" Target="../media/image90.svg"/><Relationship Id="rId4" Type="http://schemas.openxmlformats.org/officeDocument/2006/relationships/diagramData" Target="../diagrams/data7.xml"/><Relationship Id="rId9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3" Type="http://schemas.openxmlformats.org/officeDocument/2006/relationships/image" Target="../media/image2.png"/><Relationship Id="rId7" Type="http://schemas.openxmlformats.org/officeDocument/2006/relationships/image" Target="../media/image96.png"/><Relationship Id="rId12" Type="http://schemas.openxmlformats.org/officeDocument/2006/relationships/image" Target="../media/image101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svg"/><Relationship Id="rId11" Type="http://schemas.openxmlformats.org/officeDocument/2006/relationships/image" Target="../media/image100.png"/><Relationship Id="rId5" Type="http://schemas.openxmlformats.org/officeDocument/2006/relationships/image" Target="../media/image28.png"/><Relationship Id="rId10" Type="http://schemas.openxmlformats.org/officeDocument/2006/relationships/image" Target="../media/image99.svg"/><Relationship Id="rId4" Type="http://schemas.openxmlformats.org/officeDocument/2006/relationships/image" Target="../media/image94.png"/><Relationship Id="rId9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02.png"/><Relationship Id="rId7" Type="http://schemas.openxmlformats.org/officeDocument/2006/relationships/image" Target="../media/image60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83.svg"/><Relationship Id="rId5" Type="http://schemas.openxmlformats.org/officeDocument/2006/relationships/image" Target="../media/image104.svg"/><Relationship Id="rId10" Type="http://schemas.openxmlformats.org/officeDocument/2006/relationships/image" Target="../media/image75.png"/><Relationship Id="rId4" Type="http://schemas.openxmlformats.org/officeDocument/2006/relationships/image" Target="../media/image103.png"/><Relationship Id="rId9" Type="http://schemas.openxmlformats.org/officeDocument/2006/relationships/image" Target="../media/image6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3" Type="http://schemas.openxmlformats.org/officeDocument/2006/relationships/image" Target="../media/image83.svg"/><Relationship Id="rId7" Type="http://schemas.openxmlformats.org/officeDocument/2006/relationships/image" Target="../media/image10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105.png"/><Relationship Id="rId9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04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10.png"/><Relationship Id="rId4" Type="http://schemas.openxmlformats.org/officeDocument/2006/relationships/image" Target="../media/image2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82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3.sv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svg"/><Relationship Id="rId4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11D6101-DA63-4B07-B397-DB908BF69DC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058225" y="2010770"/>
            <a:ext cx="8123803" cy="1499193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Dancing with Docker images in Azure DevOps</a:t>
            </a:r>
            <a:endParaRPr lang="ru-RU" sz="3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35628F39-9DEA-42EE-AD31-0B57D8AB0A13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58225" y="3898709"/>
            <a:ext cx="8123803" cy="3666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l">
              <a:buNone/>
            </a:pPr>
            <a:r>
              <a:rPr lang="en-US" sz="20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Karthikeyan Govindaraj</a:t>
            </a:r>
            <a:endParaRPr lang="ru-RU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EC6432-8FB2-4B6E-AD7D-C469175FE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049" y="0"/>
            <a:ext cx="4663696" cy="6858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3CCBD49-0A27-4DF2-86E7-C66992218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21" y="5997673"/>
            <a:ext cx="1419510" cy="312091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309CCE-0C7E-4F19-937A-88248E84CCBF}"/>
              </a:ext>
            </a:extLst>
          </p:cNvPr>
          <p:cNvSpPr txBox="1"/>
          <p:nvPr/>
        </p:nvSpPr>
        <p:spPr>
          <a:xfrm>
            <a:off x="7542463" y="6108880"/>
            <a:ext cx="418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Supported by the Russian MVP </a:t>
            </a:r>
            <a:r>
              <a:rPr lang="ru-RU" sz="1400" dirty="0">
                <a:solidFill>
                  <a:schemeClr val="bg1"/>
                </a:solidFill>
              </a:rPr>
              <a:t>С</a:t>
            </a:r>
            <a:r>
              <a:rPr lang="en-US" sz="1400" dirty="0" err="1">
                <a:solidFill>
                  <a:schemeClr val="bg1"/>
                </a:solidFill>
              </a:rPr>
              <a:t>ommunity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87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50" name="Freeform: Shape 45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46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47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F4AC7C-A2E6-E345-AE5E-99F9DE9E13F8}"/>
              </a:ext>
            </a:extLst>
          </p:cNvPr>
          <p:cNvSpPr txBox="1">
            <a:spLocks/>
          </p:cNvSpPr>
          <p:nvPr/>
        </p:nvSpPr>
        <p:spPr>
          <a:xfrm>
            <a:off x="6354871" y="2827419"/>
            <a:ext cx="5029200" cy="3227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45837D-93B2-AD4E-B405-DC18895653A3}"/>
              </a:ext>
            </a:extLst>
          </p:cNvPr>
          <p:cNvGrpSpPr/>
          <p:nvPr/>
        </p:nvGrpSpPr>
        <p:grpSpPr>
          <a:xfrm>
            <a:off x="130139" y="341041"/>
            <a:ext cx="11935480" cy="5968723"/>
            <a:chOff x="130139" y="341041"/>
            <a:chExt cx="11935480" cy="5968723"/>
          </a:xfrm>
        </p:grpSpPr>
        <p:sp>
          <p:nvSpPr>
            <p:cNvPr id="7" name="Rounded Rectangular Callout 6">
              <a:extLst>
                <a:ext uri="{FF2B5EF4-FFF2-40B4-BE49-F238E27FC236}">
                  <a16:creationId xmlns:a16="http://schemas.microsoft.com/office/drawing/2014/main" id="{BFD65FD4-09FA-6E47-8E14-BD6AE6E3AE2E}"/>
                </a:ext>
              </a:extLst>
            </p:cNvPr>
            <p:cNvSpPr/>
            <p:nvPr/>
          </p:nvSpPr>
          <p:spPr>
            <a:xfrm>
              <a:off x="130139" y="341041"/>
              <a:ext cx="1693060" cy="674525"/>
            </a:xfrm>
            <a:prstGeom prst="wedgeRoundRectCallout">
              <a:avLst>
                <a:gd name="adj1" fmla="val 2269"/>
                <a:gd name="adj2" fmla="val 19660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200" dirty="0" err="1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docker.yml</a:t>
              </a:r>
              <a:r>
                <a:rPr lang="en-US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1200" dirty="0"/>
                <a:t>in </a:t>
              </a:r>
              <a:r>
                <a:rPr lang="en-US" sz="1200" b="1" dirty="0" err="1"/>
                <a:t>ci_templates</a:t>
              </a:r>
              <a:r>
                <a:rPr lang="en-US" sz="1200" b="1" dirty="0"/>
                <a:t> </a:t>
              </a:r>
              <a:r>
                <a:rPr lang="en-US" sz="1200" dirty="0"/>
                <a:t>repo</a:t>
              </a:r>
            </a:p>
          </p:txBody>
        </p:sp>
        <p:pic>
          <p:nvPicPr>
            <p:cNvPr id="65" name="Рисунок 10">
              <a:extLst>
                <a:ext uri="{FF2B5EF4-FFF2-40B4-BE49-F238E27FC236}">
                  <a16:creationId xmlns:a16="http://schemas.microsoft.com/office/drawing/2014/main" id="{4ED33B2F-5FCF-AB47-8C7C-7FA28BB87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821" y="5997673"/>
              <a:ext cx="1419510" cy="312091"/>
            </a:xfrm>
            <a:prstGeom prst="rect">
              <a:avLst/>
            </a:prstGeom>
            <a:ln>
              <a:noFill/>
            </a:ln>
          </p:spPr>
        </p:pic>
        <p:sp>
          <p:nvSpPr>
            <p:cNvPr id="73" name="Заголовок 1">
              <a:extLst>
                <a:ext uri="{FF2B5EF4-FFF2-40B4-BE49-F238E27FC236}">
                  <a16:creationId xmlns:a16="http://schemas.microsoft.com/office/drawing/2014/main" id="{B1CE161F-9E45-B447-9A92-0EB42933A439}"/>
                </a:ext>
              </a:extLst>
            </p:cNvPr>
            <p:cNvSpPr txBox="1">
              <a:spLocks/>
            </p:cNvSpPr>
            <p:nvPr/>
          </p:nvSpPr>
          <p:spPr>
            <a:xfrm>
              <a:off x="4010058" y="404237"/>
              <a:ext cx="5754696" cy="18373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b="1" dirty="0">
                  <a:solidFill>
                    <a:schemeClr val="tx2"/>
                  </a:solidFill>
                </a:rPr>
                <a:t>Docker build template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435920-C29B-AC4D-9A49-DE562FA7D767}"/>
                </a:ext>
              </a:extLst>
            </p:cNvPr>
            <p:cNvGrpSpPr/>
            <p:nvPr/>
          </p:nvGrpSpPr>
          <p:grpSpPr>
            <a:xfrm>
              <a:off x="130139" y="2383304"/>
              <a:ext cx="11935480" cy="3459130"/>
              <a:chOff x="130139" y="2383304"/>
              <a:chExt cx="11935480" cy="345913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BD29377-82A4-9949-8F19-405D7AAE8C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139" y="2488958"/>
                <a:ext cx="7022992" cy="3353476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02F015D-CC75-7A4A-B636-CFDE92891AD4}"/>
                  </a:ext>
                </a:extLst>
              </p:cNvPr>
              <p:cNvGrpSpPr/>
              <p:nvPr/>
            </p:nvGrpSpPr>
            <p:grpSpPr>
              <a:xfrm>
                <a:off x="5840964" y="2383304"/>
                <a:ext cx="6224655" cy="1685840"/>
                <a:chOff x="5840964" y="2383304"/>
                <a:chExt cx="6224655" cy="1685840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1C185A8-AFE5-7148-B339-DFABBB9FD12D}"/>
                    </a:ext>
                  </a:extLst>
                </p:cNvPr>
                <p:cNvSpPr txBox="1"/>
                <p:nvPr/>
              </p:nvSpPr>
              <p:spPr>
                <a:xfrm>
                  <a:off x="6448200" y="2402844"/>
                  <a:ext cx="5617419" cy="16663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rmAutofit/>
                </a:bodyPr>
                <a:lstStyle/>
                <a:p>
                  <a:pPr marL="57150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dirty="0">
                      <a:solidFill>
                        <a:schemeClr val="tx2"/>
                      </a:solidFill>
                    </a:rPr>
                    <a:t>Need to build docker images for all the repositories.</a:t>
                  </a:r>
                </a:p>
                <a:p>
                  <a:pPr marL="285750" indent="-228600">
                    <a:lnSpc>
                      <a:spcPct val="90000"/>
                    </a:lnSpc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endParaRPr lang="en-US" dirty="0">
                    <a:solidFill>
                      <a:schemeClr val="tx2"/>
                    </a:solidFill>
                  </a:endParaRPr>
                </a:p>
                <a:p>
                  <a:pPr marL="57150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dirty="0">
                      <a:solidFill>
                        <a:schemeClr val="tx2"/>
                      </a:solidFill>
                    </a:rPr>
                    <a:t>Re-use docker image build logic using repositories as resource in Azure Pipelines.</a:t>
                  </a:r>
                </a:p>
                <a:p>
                  <a:pPr marL="285750" indent="-228600">
                    <a:lnSpc>
                      <a:spcPct val="90000"/>
                    </a:lnSpc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endParaRPr lang="en-US" dirty="0">
                    <a:solidFill>
                      <a:schemeClr val="tx2"/>
                    </a:solidFill>
                  </a:endParaRPr>
                </a:p>
                <a:p>
                  <a:pPr marL="285750" indent="-228600">
                    <a:lnSpc>
                      <a:spcPct val="90000"/>
                    </a:lnSpc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endParaRPr lang="en-US" dirty="0">
                    <a:solidFill>
                      <a:schemeClr val="tx2"/>
                    </a:solidFill>
                  </a:endParaRPr>
                </a:p>
                <a:p>
                  <a:pPr marL="285750" indent="-228600">
                    <a:lnSpc>
                      <a:spcPct val="90000"/>
                    </a:lnSpc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endParaRPr lang="en-US" dirty="0">
                    <a:solidFill>
                      <a:schemeClr val="tx2"/>
                    </a:solidFill>
                  </a:endParaRPr>
                </a:p>
                <a:p>
                  <a:pPr marL="285750" indent="-228600">
                    <a:lnSpc>
                      <a:spcPct val="90000"/>
                    </a:lnSpc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endParaRPr lang="en-US" dirty="0">
                    <a:solidFill>
                      <a:schemeClr val="tx2"/>
                    </a:solidFill>
                  </a:endParaRPr>
                </a:p>
                <a:p>
                  <a:pPr marL="285750" indent="-228600">
                    <a:lnSpc>
                      <a:spcPct val="90000"/>
                    </a:lnSpc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endParaRPr lang="en-US" dirty="0">
                    <a:solidFill>
                      <a:schemeClr val="tx2"/>
                    </a:solidFill>
                  </a:endParaRPr>
                </a:p>
                <a:p>
                  <a:pPr marL="285750" indent="-228600">
                    <a:lnSpc>
                      <a:spcPct val="90000"/>
                    </a:lnSpc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endParaRPr lang="en-US" dirty="0">
                    <a:solidFill>
                      <a:schemeClr val="tx2"/>
                    </a:solidFill>
                  </a:endParaRPr>
                </a:p>
                <a:p>
                  <a:pPr marL="285750" indent="-228600">
                    <a:lnSpc>
                      <a:spcPct val="90000"/>
                    </a:lnSpc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endParaRPr lang="en-US" dirty="0">
                    <a:solidFill>
                      <a:schemeClr val="tx2"/>
                    </a:solidFill>
                  </a:endParaRPr>
                </a:p>
                <a:p>
                  <a:pPr marL="285750" indent="-228600">
                    <a:lnSpc>
                      <a:spcPct val="90000"/>
                    </a:lnSpc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endParaRPr lang="en-US" dirty="0">
                    <a:solidFill>
                      <a:schemeClr val="tx2"/>
                    </a:solidFill>
                  </a:endParaRPr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CE13310-B75D-2A44-8FA6-97547E51ABEF}"/>
                    </a:ext>
                  </a:extLst>
                </p:cNvPr>
                <p:cNvGrpSpPr/>
                <p:nvPr/>
              </p:nvGrpSpPr>
              <p:grpSpPr>
                <a:xfrm>
                  <a:off x="5840964" y="2383304"/>
                  <a:ext cx="547601" cy="340286"/>
                  <a:chOff x="5840964" y="2383304"/>
                  <a:chExt cx="547601" cy="340286"/>
                </a:xfrm>
              </p:grpSpPr>
              <p:pic>
                <p:nvPicPr>
                  <p:cNvPr id="14338" name="Picture 2" descr="Docker Logos | Docker">
                    <a:extLst>
                      <a:ext uri="{FF2B5EF4-FFF2-40B4-BE49-F238E27FC236}">
                        <a16:creationId xmlns:a16="http://schemas.microsoft.com/office/drawing/2014/main" id="{1A225C5A-99E8-DE4C-93DD-B413FF070A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5840964" y="2393583"/>
                    <a:ext cx="288604" cy="1598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Graphic 8" descr="Camera with solid fill">
                    <a:extLst>
                      <a:ext uri="{FF2B5EF4-FFF2-40B4-BE49-F238E27FC236}">
                        <a16:creationId xmlns:a16="http://schemas.microsoft.com/office/drawing/2014/main" id="{CE004B26-283F-5842-8AD5-FF987539FC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8428" y="2383304"/>
                    <a:ext cx="360137" cy="34028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163C760E-7EDB-504A-A90C-8D4EA43B356B}"/>
                    </a:ext>
                  </a:extLst>
                </p:cNvPr>
                <p:cNvGrpSpPr/>
                <p:nvPr/>
              </p:nvGrpSpPr>
              <p:grpSpPr>
                <a:xfrm>
                  <a:off x="5919346" y="3076888"/>
                  <a:ext cx="587601" cy="639652"/>
                  <a:chOff x="5919346" y="3076888"/>
                  <a:chExt cx="587601" cy="639652"/>
                </a:xfrm>
              </p:grpSpPr>
              <p:pic>
                <p:nvPicPr>
                  <p:cNvPr id="13" name="Graphic 12" descr="Recycle with solid fill">
                    <a:extLst>
                      <a:ext uri="{FF2B5EF4-FFF2-40B4-BE49-F238E27FC236}">
                        <a16:creationId xmlns:a16="http://schemas.microsoft.com/office/drawing/2014/main" id="{18B727DF-C665-514F-83E4-F34A5209D7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19346" y="3076888"/>
                    <a:ext cx="587601" cy="639652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2" descr="Docker Logos | Docker">
                    <a:extLst>
                      <a:ext uri="{FF2B5EF4-FFF2-40B4-BE49-F238E27FC236}">
                        <a16:creationId xmlns:a16="http://schemas.microsoft.com/office/drawing/2014/main" id="{EC51BFCF-C544-2241-9808-D67676E4643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6073260" y="3343710"/>
                    <a:ext cx="288604" cy="1598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2957986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695F26-39DB-450E-B464-9C76CD233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42E55F-A297-474F-AF2D-6D3A15822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72070F7-E065-4D60-8938-9FB8CDB8A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9919" y="170310"/>
            <a:ext cx="2514948" cy="2174333"/>
            <a:chOff x="-305" y="-4155"/>
            <a:chExt cx="2514948" cy="2174333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F672C03-E63A-4F6B-96BD-0C4E3F1B8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BB94CDF-5C33-4B0A-B53F-50762639C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3C92F9D-544D-4691-94A7-B937CF4BE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CA4DEE4-B7B4-47F4-A9C5-31AED8369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8" name="Рисунок 10">
            <a:extLst>
              <a:ext uri="{FF2B5EF4-FFF2-40B4-BE49-F238E27FC236}">
                <a16:creationId xmlns:a16="http://schemas.microsoft.com/office/drawing/2014/main" id="{469156E6-D7B3-B74C-8447-6BB728CA2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21" y="5997673"/>
            <a:ext cx="1419510" cy="312091"/>
          </a:xfrm>
          <a:prstGeom prst="rect">
            <a:avLst/>
          </a:prstGeom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6F04AB-CC37-884A-89F7-C27B22761E42}"/>
              </a:ext>
            </a:extLst>
          </p:cNvPr>
          <p:cNvGrpSpPr/>
          <p:nvPr/>
        </p:nvGrpSpPr>
        <p:grpSpPr>
          <a:xfrm>
            <a:off x="722216" y="338328"/>
            <a:ext cx="11261470" cy="5461699"/>
            <a:chOff x="722216" y="338328"/>
            <a:chExt cx="11261470" cy="5461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B3D9908-D1DC-9D40-8A16-FD1E91D7B8F6}"/>
                </a:ext>
              </a:extLst>
            </p:cNvPr>
            <p:cNvGrpSpPr/>
            <p:nvPr/>
          </p:nvGrpSpPr>
          <p:grpSpPr>
            <a:xfrm>
              <a:off x="722216" y="338328"/>
              <a:ext cx="11261470" cy="5461699"/>
              <a:chOff x="722216" y="338328"/>
              <a:chExt cx="11261470" cy="5461699"/>
            </a:xfrm>
          </p:grpSpPr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0662F58B-D6AB-BF4C-9311-2376F0A2D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4672" y="338328"/>
                <a:ext cx="5011473" cy="177393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Aft>
                    <a:spcPts val="600"/>
                  </a:spcAft>
                </a:pPr>
                <a:r>
                  <a:rPr lang="en-US" sz="3600" dirty="0">
                    <a:solidFill>
                      <a:schemeClr val="tx2"/>
                    </a:solidFill>
                  </a:rPr>
                  <a:t>Generic App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635B3C-3466-6449-8A59-754273A2E81E}"/>
                  </a:ext>
                </a:extLst>
              </p:cNvPr>
              <p:cNvSpPr txBox="1"/>
              <p:nvPr/>
            </p:nvSpPr>
            <p:spPr>
              <a:xfrm>
                <a:off x="4572683" y="1148324"/>
                <a:ext cx="7411003" cy="177393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57150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>
                    <a:solidFill>
                      <a:schemeClr val="tx2"/>
                    </a:solidFill>
                  </a:rPr>
                  <a:t>Create a repository named </a:t>
                </a:r>
                <a:r>
                  <a:rPr lang="en-US" sz="1700" i="1" dirty="0">
                    <a:solidFill>
                      <a:schemeClr val="tx2"/>
                    </a:solidFill>
                  </a:rPr>
                  <a:t>generic-app</a:t>
                </a:r>
                <a:r>
                  <a:rPr lang="en-US" sz="1700" dirty="0">
                    <a:solidFill>
                      <a:schemeClr val="tx2"/>
                    </a:solidFill>
                  </a:rPr>
                  <a:t> and check-in all the functional code.</a:t>
                </a: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>
                  <a:solidFill>
                    <a:schemeClr val="tx2"/>
                  </a:solidFill>
                </a:endParaRPr>
              </a:p>
              <a:p>
                <a:pPr marL="57150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>
                    <a:solidFill>
                      <a:schemeClr val="tx2"/>
                    </a:solidFill>
                  </a:rPr>
                  <a:t>Create a Dockerfile for the repository with build arguments for the base image defaulting to alpine.</a:t>
                </a: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>
                  <a:solidFill>
                    <a:schemeClr val="tx2"/>
                  </a:solidFill>
                </a:endParaRP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>
                  <a:solidFill>
                    <a:schemeClr val="tx2"/>
                  </a:solidFill>
                </a:endParaRPr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6A7B553-D702-B844-9DF9-75BFA54079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216" y="3104551"/>
                <a:ext cx="5061925" cy="2695476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95398D0-AA90-1742-8673-6B56A862E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3424" y="3677335"/>
                <a:ext cx="5166360" cy="1549907"/>
              </a:xfrm>
              <a:prstGeom prst="rect">
                <a:avLst/>
              </a:prstGeom>
            </p:spPr>
          </p:pic>
        </p:grpSp>
        <p:pic>
          <p:nvPicPr>
            <p:cNvPr id="16" name="Picture 2" descr="Git-Icon-1788C – AzureDays">
              <a:extLst>
                <a:ext uri="{FF2B5EF4-FFF2-40B4-BE49-F238E27FC236}">
                  <a16:creationId xmlns:a16="http://schemas.microsoft.com/office/drawing/2014/main" id="{5560AF4C-5D56-3140-BE15-0249F22D7A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305" y="1057973"/>
              <a:ext cx="494084" cy="494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4" name="Picture 2" descr="Docker (@Docker) | Twitter">
              <a:extLst>
                <a:ext uri="{FF2B5EF4-FFF2-40B4-BE49-F238E27FC236}">
                  <a16:creationId xmlns:a16="http://schemas.microsoft.com/office/drawing/2014/main" id="{AE37B4F5-2BB9-5B49-91A0-55D573B9ED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305" y="1852977"/>
              <a:ext cx="54864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37372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D2B1ACA-75D8-E445-9691-24890BB0142E}"/>
              </a:ext>
            </a:extLst>
          </p:cNvPr>
          <p:cNvGrpSpPr/>
          <p:nvPr/>
        </p:nvGrpSpPr>
        <p:grpSpPr>
          <a:xfrm>
            <a:off x="640080" y="804672"/>
            <a:ext cx="10753344" cy="5505092"/>
            <a:chOff x="640080" y="804672"/>
            <a:chExt cx="10753344" cy="5505092"/>
          </a:xfrm>
        </p:grpSpPr>
        <p:sp>
          <p:nvSpPr>
            <p:cNvPr id="2" name="Заголовок 1">
              <a:extLst>
                <a:ext uri="{FF2B5EF4-FFF2-40B4-BE49-F238E27FC236}">
                  <a16:creationId xmlns:a16="http://schemas.microsoft.com/office/drawing/2014/main" id="{67B20E1E-CD9A-1542-BB5E-F25CCBDE340F}"/>
                </a:ext>
              </a:extLst>
            </p:cNvPr>
            <p:cNvSpPr txBox="1">
              <a:spLocks/>
            </p:cNvSpPr>
            <p:nvPr/>
          </p:nvSpPr>
          <p:spPr>
            <a:xfrm>
              <a:off x="640080" y="1243013"/>
              <a:ext cx="3855720" cy="437197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rPr>
                <a:t>Azure Variables / Variable Groups</a:t>
              </a:r>
            </a:p>
          </p:txBody>
        </p:sp>
        <p:pic>
          <p:nvPicPr>
            <p:cNvPr id="77" name="Рисунок 10">
              <a:extLst>
                <a:ext uri="{FF2B5EF4-FFF2-40B4-BE49-F238E27FC236}">
                  <a16:creationId xmlns:a16="http://schemas.microsoft.com/office/drawing/2014/main" id="{D2B19DBC-621A-4F4E-891D-5CF6933A5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821" y="5997673"/>
              <a:ext cx="1419510" cy="312091"/>
            </a:xfrm>
            <a:prstGeom prst="rect">
              <a:avLst/>
            </a:prstGeom>
            <a:ln>
              <a:noFill/>
            </a:ln>
          </p:spPr>
        </p:pic>
        <p:graphicFrame>
          <p:nvGraphicFramePr>
            <p:cNvPr id="89" name="TextBox 73">
              <a:extLst>
                <a:ext uri="{FF2B5EF4-FFF2-40B4-BE49-F238E27FC236}">
                  <a16:creationId xmlns:a16="http://schemas.microsoft.com/office/drawing/2014/main" id="{C10D703C-E809-45F6-AD14-9B961AE57EB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52386373"/>
                </p:ext>
              </p:extLst>
            </p:nvPr>
          </p:nvGraphicFramePr>
          <p:xfrm>
            <a:off x="6172200" y="804672"/>
            <a:ext cx="5221224" cy="523036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86174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9854068-4EA8-1844-AF1A-0E375639594E}"/>
              </a:ext>
            </a:extLst>
          </p:cNvPr>
          <p:cNvGrpSpPr/>
          <p:nvPr/>
        </p:nvGrpSpPr>
        <p:grpSpPr>
          <a:xfrm>
            <a:off x="666046" y="508838"/>
            <a:ext cx="10984088" cy="5800926"/>
            <a:chOff x="666046" y="508838"/>
            <a:chExt cx="10984088" cy="5800926"/>
          </a:xfrm>
        </p:grpSpPr>
        <p:pic>
          <p:nvPicPr>
            <p:cNvPr id="77" name="Рисунок 10">
              <a:extLst>
                <a:ext uri="{FF2B5EF4-FFF2-40B4-BE49-F238E27FC236}">
                  <a16:creationId xmlns:a16="http://schemas.microsoft.com/office/drawing/2014/main" id="{D2B19DBC-621A-4F4E-891D-5CF6933A5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821" y="5997673"/>
              <a:ext cx="1419510" cy="312091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Заголовок 1">
              <a:extLst>
                <a:ext uri="{FF2B5EF4-FFF2-40B4-BE49-F238E27FC236}">
                  <a16:creationId xmlns:a16="http://schemas.microsoft.com/office/drawing/2014/main" id="{BA560F7B-F3A8-6549-9F5D-B454D8033733}"/>
                </a:ext>
              </a:extLst>
            </p:cNvPr>
            <p:cNvSpPr txBox="1">
              <a:spLocks/>
            </p:cNvSpPr>
            <p:nvPr/>
          </p:nvSpPr>
          <p:spPr>
            <a:xfrm>
              <a:off x="6170054" y="508838"/>
              <a:ext cx="3855720" cy="67609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rPr>
                <a:t>… contd.,</a:t>
              </a:r>
            </a:p>
          </p:txBody>
        </p:sp>
        <p:graphicFrame>
          <p:nvGraphicFramePr>
            <p:cNvPr id="19" name="TextBox 13">
              <a:extLst>
                <a:ext uri="{FF2B5EF4-FFF2-40B4-BE49-F238E27FC236}">
                  <a16:creationId xmlns:a16="http://schemas.microsoft.com/office/drawing/2014/main" id="{22457EB0-C1DE-CE41-9FFD-9092B0FA7AB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43781306"/>
                </p:ext>
              </p:extLst>
            </p:nvPr>
          </p:nvGraphicFramePr>
          <p:xfrm>
            <a:off x="666046" y="1674674"/>
            <a:ext cx="10984088" cy="369331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67254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7E6D2D34-4BB4-460B-8844-027610FB2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5314570-9B06-4D37-8CBD-EDD67C2FA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-4155"/>
            <a:ext cx="2514948" cy="2174333"/>
            <a:chOff x="-305" y="-4155"/>
            <a:chExt cx="2514948" cy="2174333"/>
          </a:xfrm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204F55B-358D-4FB5-9979-6724C6415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4F77C62-9DDF-48D3-A074-159A3276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EB07022-F30B-49CA-B1DD-A826815C4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C47E16-167C-48BF-9FC9-08787D348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7BAA2E-76D8-AD49-887D-7F5CBB2516FF}"/>
              </a:ext>
            </a:extLst>
          </p:cNvPr>
          <p:cNvGrpSpPr/>
          <p:nvPr/>
        </p:nvGrpSpPr>
        <p:grpSpPr>
          <a:xfrm>
            <a:off x="345732" y="378861"/>
            <a:ext cx="11700759" cy="5930903"/>
            <a:chOff x="345732" y="378861"/>
            <a:chExt cx="11700759" cy="593090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D59CA77-772E-904D-BB0B-8D5DEE202380}"/>
                </a:ext>
              </a:extLst>
            </p:cNvPr>
            <p:cNvGrpSpPr/>
            <p:nvPr/>
          </p:nvGrpSpPr>
          <p:grpSpPr>
            <a:xfrm>
              <a:off x="345732" y="378861"/>
              <a:ext cx="11700759" cy="5232194"/>
              <a:chOff x="345732" y="378861"/>
              <a:chExt cx="11700759" cy="5232194"/>
            </a:xfrm>
          </p:grpSpPr>
          <p:sp>
            <p:nvSpPr>
              <p:cNvPr id="75" name="Заголовок 1">
                <a:extLst>
                  <a:ext uri="{FF2B5EF4-FFF2-40B4-BE49-F238E27FC236}">
                    <a16:creationId xmlns:a16="http://schemas.microsoft.com/office/drawing/2014/main" id="{4AC0682F-531D-0546-ADCB-F69CBEBB00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59506" y="378861"/>
                <a:ext cx="5630837" cy="59093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Aft>
                    <a:spcPts val="600"/>
                  </a:spcAft>
                </a:pPr>
                <a:r>
                  <a:rPr lang="en-US" sz="3600" dirty="0">
                    <a:solidFill>
                      <a:schemeClr val="tx2"/>
                    </a:solidFill>
                  </a:rPr>
                  <a:t>Let’s build Azure Pipeline</a:t>
                </a:r>
              </a:p>
            </p:txBody>
          </p:sp>
          <p:pic>
            <p:nvPicPr>
              <p:cNvPr id="4" name="Picture 3" descr="Text&#10;&#10;Description automatically generated">
                <a:extLst>
                  <a:ext uri="{FF2B5EF4-FFF2-40B4-BE49-F238E27FC236}">
                    <a16:creationId xmlns:a16="http://schemas.microsoft.com/office/drawing/2014/main" id="{32BAB73D-E64B-1540-A43A-40F2FA1670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5732" y="1083733"/>
                <a:ext cx="4127733" cy="1578857"/>
              </a:xfrm>
              <a:prstGeom prst="rect">
                <a:avLst/>
              </a:prstGeom>
            </p:spPr>
          </p:pic>
          <p:pic>
            <p:nvPicPr>
              <p:cNvPr id="5" name="Picture 4" descr="Text&#10;&#10;Description automatically generated">
                <a:extLst>
                  <a:ext uri="{FF2B5EF4-FFF2-40B4-BE49-F238E27FC236}">
                    <a16:creationId xmlns:a16="http://schemas.microsoft.com/office/drawing/2014/main" id="{039600B0-1BAD-B146-AEA6-8AF854397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7786" y="3018208"/>
                <a:ext cx="8158705" cy="2592847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6B5CC96-5933-E740-ACF3-D83F218C408C}"/>
                  </a:ext>
                </a:extLst>
              </p:cNvPr>
              <p:cNvSpPr/>
              <p:nvPr/>
            </p:nvSpPr>
            <p:spPr>
              <a:xfrm>
                <a:off x="5946077" y="1481280"/>
                <a:ext cx="6096000" cy="5909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dirty="0">
                    <a:solidFill>
                      <a:srgbClr val="E0C500"/>
                    </a:solidFill>
                  </a:rPr>
                  <a:t>Import the </a:t>
                </a:r>
                <a:r>
                  <a:rPr lang="en-US" i="1" dirty="0" err="1">
                    <a:solidFill>
                      <a:srgbClr val="E0C500"/>
                    </a:solidFill>
                  </a:rPr>
                  <a:t>ci_templates</a:t>
                </a:r>
                <a:r>
                  <a:rPr lang="en-US" dirty="0">
                    <a:solidFill>
                      <a:srgbClr val="E0C500"/>
                    </a:solidFill>
                  </a:rPr>
                  <a:t> repository as a resource in generic-app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8295145-8B86-E745-86A7-BBC698506113}"/>
                  </a:ext>
                </a:extLst>
              </p:cNvPr>
              <p:cNvSpPr/>
              <p:nvPr/>
            </p:nvSpPr>
            <p:spPr>
              <a:xfrm>
                <a:off x="1318239" y="4195411"/>
                <a:ext cx="2816837" cy="5909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dirty="0">
                    <a:solidFill>
                      <a:srgbClr val="6F2D9E"/>
                    </a:solidFill>
                  </a:rPr>
                  <a:t>Import all the variables</a:t>
                </a:r>
                <a:br>
                  <a:rPr lang="en-US" dirty="0">
                    <a:solidFill>
                      <a:srgbClr val="6F2D9E"/>
                    </a:solidFill>
                  </a:rPr>
                </a:br>
                <a:r>
                  <a:rPr lang="en-US" dirty="0">
                    <a:solidFill>
                      <a:srgbClr val="6F2D9E"/>
                    </a:solidFill>
                  </a:rPr>
                  <a:t>and variable groups</a:t>
                </a:r>
              </a:p>
            </p:txBody>
          </p:sp>
        </p:grpSp>
        <p:pic>
          <p:nvPicPr>
            <p:cNvPr id="84" name="Рисунок 10">
              <a:extLst>
                <a:ext uri="{FF2B5EF4-FFF2-40B4-BE49-F238E27FC236}">
                  <a16:creationId xmlns:a16="http://schemas.microsoft.com/office/drawing/2014/main" id="{65CDB5C3-E53E-9C44-A819-2C547ED11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821" y="5997673"/>
              <a:ext cx="1419510" cy="31209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2067E3E-428F-1249-A164-94327B9C37E6}"/>
                </a:ext>
              </a:extLst>
            </p:cNvPr>
            <p:cNvGrpSpPr/>
            <p:nvPr/>
          </p:nvGrpSpPr>
          <p:grpSpPr>
            <a:xfrm>
              <a:off x="5084856" y="1457331"/>
              <a:ext cx="640080" cy="640080"/>
              <a:chOff x="5084856" y="1457331"/>
              <a:chExt cx="640080" cy="64008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CB769C7-03C6-7B4C-98C8-2C22ACD616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84856" y="1457331"/>
                <a:ext cx="640080" cy="64008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Graphic 9" descr="Download from cloud with solid fill">
                <a:extLst>
                  <a:ext uri="{FF2B5EF4-FFF2-40B4-BE49-F238E27FC236}">
                    <a16:creationId xmlns:a16="http://schemas.microsoft.com/office/drawing/2014/main" id="{96DD07E4-5AA8-8B4E-89A5-306F4ACA4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51152" y="1516700"/>
                <a:ext cx="523174" cy="523174"/>
              </a:xfrm>
              <a:prstGeom prst="rect">
                <a:avLst/>
              </a:prstGeom>
            </p:spPr>
          </p:pic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E0E813F-FF19-6C40-8D62-2ABFDA9E6C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2413" y="4157169"/>
              <a:ext cx="640080" cy="640080"/>
            </a:xfrm>
            <a:prstGeom prst="ellipse">
              <a:avLst/>
            </a:prstGeom>
            <a:solidFill>
              <a:srgbClr val="6F2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 descr="Download with solid fill">
              <a:extLst>
                <a:ext uri="{FF2B5EF4-FFF2-40B4-BE49-F238E27FC236}">
                  <a16:creationId xmlns:a16="http://schemas.microsoft.com/office/drawing/2014/main" id="{E13EF31D-19B9-E343-A374-70832976D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7558" y="4200412"/>
              <a:ext cx="528867" cy="5288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6565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26">
            <a:extLst>
              <a:ext uri="{FF2B5EF4-FFF2-40B4-BE49-F238E27FC236}">
                <a16:creationId xmlns:a16="http://schemas.microsoft.com/office/drawing/2014/main" id="{C24ED430-9BCC-4261-A372-F9A24680E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28">
            <a:extLst>
              <a:ext uri="{FF2B5EF4-FFF2-40B4-BE49-F238E27FC236}">
                <a16:creationId xmlns:a16="http://schemas.microsoft.com/office/drawing/2014/main" id="{0287994B-01ED-4D42-AD09-5B25A5EFB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0" name="Group 130">
            <a:extLst>
              <a:ext uri="{FF2B5EF4-FFF2-40B4-BE49-F238E27FC236}">
                <a16:creationId xmlns:a16="http://schemas.microsoft.com/office/drawing/2014/main" id="{2277F07D-FADF-415C-8A88-B8F82473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864" y="55838"/>
            <a:ext cx="5440869" cy="6483075"/>
            <a:chOff x="9916" y="55838"/>
            <a:chExt cx="5440869" cy="6483075"/>
          </a:xfrm>
        </p:grpSpPr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0B50D7E-B035-473B-A33F-C082CD2E6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172448"/>
              <a:ext cx="5328896" cy="6250127"/>
            </a:xfrm>
            <a:custGeom>
              <a:avLst/>
              <a:gdLst>
                <a:gd name="connsiteX0" fmla="*/ 2304137 w 5328896"/>
                <a:gd name="connsiteY0" fmla="*/ 174 h 6250127"/>
                <a:gd name="connsiteX1" fmla="*/ 2344446 w 5328896"/>
                <a:gd name="connsiteY1" fmla="*/ 510 h 6250127"/>
                <a:gd name="connsiteX2" fmla="*/ 2423385 w 5328896"/>
                <a:gd name="connsiteY2" fmla="*/ 3757 h 6250127"/>
                <a:gd name="connsiteX3" fmla="*/ 2502212 w 5328896"/>
                <a:gd name="connsiteY3" fmla="*/ 7229 h 6250127"/>
                <a:gd name="connsiteX4" fmla="*/ 2581151 w 5328896"/>
                <a:gd name="connsiteY4" fmla="*/ 14619 h 6250127"/>
                <a:gd name="connsiteX5" fmla="*/ 3202362 w 5328896"/>
                <a:gd name="connsiteY5" fmla="*/ 145064 h 6250127"/>
                <a:gd name="connsiteX6" fmla="*/ 3351618 w 5328896"/>
                <a:gd name="connsiteY6" fmla="*/ 199593 h 6250127"/>
                <a:gd name="connsiteX7" fmla="*/ 3388232 w 5328896"/>
                <a:gd name="connsiteY7" fmla="*/ 214597 h 6250127"/>
                <a:gd name="connsiteX8" fmla="*/ 3424511 w 5328896"/>
                <a:gd name="connsiteY8" fmla="*/ 230385 h 6250127"/>
                <a:gd name="connsiteX9" fmla="*/ 3497067 w 5328896"/>
                <a:gd name="connsiteY9" fmla="*/ 262073 h 6250127"/>
                <a:gd name="connsiteX10" fmla="*/ 3532898 w 5328896"/>
                <a:gd name="connsiteY10" fmla="*/ 278756 h 6250127"/>
                <a:gd name="connsiteX11" fmla="*/ 3550701 w 5328896"/>
                <a:gd name="connsiteY11" fmla="*/ 287266 h 6250127"/>
                <a:gd name="connsiteX12" fmla="*/ 3567609 w 5328896"/>
                <a:gd name="connsiteY12" fmla="*/ 297567 h 6250127"/>
                <a:gd name="connsiteX13" fmla="*/ 3634679 w 5328896"/>
                <a:gd name="connsiteY13" fmla="*/ 339332 h 6250127"/>
                <a:gd name="connsiteX14" fmla="*/ 3667822 w 5328896"/>
                <a:gd name="connsiteY14" fmla="*/ 360495 h 6250127"/>
                <a:gd name="connsiteX15" fmla="*/ 3699957 w 5328896"/>
                <a:gd name="connsiteY15" fmla="*/ 383001 h 6250127"/>
                <a:gd name="connsiteX16" fmla="*/ 3763557 w 5328896"/>
                <a:gd name="connsiteY16" fmla="*/ 428572 h 6250127"/>
                <a:gd name="connsiteX17" fmla="*/ 4216924 w 5328896"/>
                <a:gd name="connsiteY17" fmla="*/ 837600 h 6250127"/>
                <a:gd name="connsiteX18" fmla="*/ 4268542 w 5328896"/>
                <a:gd name="connsiteY18" fmla="*/ 891569 h 6250127"/>
                <a:gd name="connsiteX19" fmla="*/ 4318145 w 5328896"/>
                <a:gd name="connsiteY19" fmla="*/ 946883 h 6250127"/>
                <a:gd name="connsiteX20" fmla="*/ 4367860 w 5328896"/>
                <a:gd name="connsiteY20" fmla="*/ 1001748 h 6250127"/>
                <a:gd name="connsiteX21" fmla="*/ 4416119 w 5328896"/>
                <a:gd name="connsiteY21" fmla="*/ 1057509 h 6250127"/>
                <a:gd name="connsiteX22" fmla="*/ 4511405 w 5328896"/>
                <a:gd name="connsiteY22" fmla="*/ 1169143 h 6250127"/>
                <a:gd name="connsiteX23" fmla="*/ 4558881 w 5328896"/>
                <a:gd name="connsiteY23" fmla="*/ 1224681 h 6250127"/>
                <a:gd name="connsiteX24" fmla="*/ 4606916 w 5328896"/>
                <a:gd name="connsiteY24" fmla="*/ 1279994 h 6250127"/>
                <a:gd name="connsiteX25" fmla="*/ 4795810 w 5328896"/>
                <a:gd name="connsiteY25" fmla="*/ 1506846 h 6250127"/>
                <a:gd name="connsiteX26" fmla="*/ 4964437 w 5328896"/>
                <a:gd name="connsiteY26" fmla="*/ 1751165 h 6250127"/>
                <a:gd name="connsiteX27" fmla="*/ 5222864 w 5328896"/>
                <a:gd name="connsiteY27" fmla="*/ 2293660 h 6250127"/>
                <a:gd name="connsiteX28" fmla="*/ 5328788 w 5328896"/>
                <a:gd name="connsiteY28" fmla="*/ 2899307 h 6250127"/>
                <a:gd name="connsiteX29" fmla="*/ 5302699 w 5328896"/>
                <a:gd name="connsiteY29" fmla="*/ 3211144 h 6250127"/>
                <a:gd name="connsiteX30" fmla="*/ 5220177 w 5328896"/>
                <a:gd name="connsiteY30" fmla="*/ 3513352 h 6250127"/>
                <a:gd name="connsiteX31" fmla="*/ 5042145 w 5328896"/>
                <a:gd name="connsiteY31" fmla="*/ 4030542 h 6250127"/>
                <a:gd name="connsiteX32" fmla="*/ 5002507 w 5328896"/>
                <a:gd name="connsiteY32" fmla="*/ 4161771 h 6250127"/>
                <a:gd name="connsiteX33" fmla="*/ 4964213 w 5328896"/>
                <a:gd name="connsiteY33" fmla="*/ 4294680 h 6250127"/>
                <a:gd name="connsiteX34" fmla="*/ 4926143 w 5328896"/>
                <a:gd name="connsiteY34" fmla="*/ 4430164 h 6250127"/>
                <a:gd name="connsiteX35" fmla="*/ 4906660 w 5328896"/>
                <a:gd name="connsiteY35" fmla="*/ 4498914 h 6250127"/>
                <a:gd name="connsiteX36" fmla="*/ 4885610 w 5328896"/>
                <a:gd name="connsiteY36" fmla="*/ 4569119 h 6250127"/>
                <a:gd name="connsiteX37" fmla="*/ 4862880 w 5328896"/>
                <a:gd name="connsiteY37" fmla="*/ 4640220 h 6250127"/>
                <a:gd name="connsiteX38" fmla="*/ 4837799 w 5328896"/>
                <a:gd name="connsiteY38" fmla="*/ 4712105 h 6250127"/>
                <a:gd name="connsiteX39" fmla="*/ 4809694 w 5328896"/>
                <a:gd name="connsiteY39" fmla="*/ 4784438 h 6250127"/>
                <a:gd name="connsiteX40" fmla="*/ 4776775 w 5328896"/>
                <a:gd name="connsiteY40" fmla="*/ 4856435 h 6250127"/>
                <a:gd name="connsiteX41" fmla="*/ 4611171 w 5328896"/>
                <a:gd name="connsiteY41" fmla="*/ 5125275 h 6250127"/>
                <a:gd name="connsiteX42" fmla="*/ 4412648 w 5328896"/>
                <a:gd name="connsiteY42" fmla="*/ 5355374 h 6250127"/>
                <a:gd name="connsiteX43" fmla="*/ 4360470 w 5328896"/>
                <a:gd name="connsiteY43" fmla="*/ 5408560 h 6250127"/>
                <a:gd name="connsiteX44" fmla="*/ 4307732 w 5328896"/>
                <a:gd name="connsiteY44" fmla="*/ 5461186 h 6250127"/>
                <a:gd name="connsiteX45" fmla="*/ 4253426 w 5328896"/>
                <a:gd name="connsiteY45" fmla="*/ 5512580 h 6250127"/>
                <a:gd name="connsiteX46" fmla="*/ 4198449 w 5328896"/>
                <a:gd name="connsiteY46" fmla="*/ 5563526 h 6250127"/>
                <a:gd name="connsiteX47" fmla="*/ 4141904 w 5328896"/>
                <a:gd name="connsiteY47" fmla="*/ 5613017 h 6250127"/>
                <a:gd name="connsiteX48" fmla="*/ 4084463 w 5328896"/>
                <a:gd name="connsiteY48" fmla="*/ 5661948 h 6250127"/>
                <a:gd name="connsiteX49" fmla="*/ 4070019 w 5328896"/>
                <a:gd name="connsiteY49" fmla="*/ 5674153 h 6250127"/>
                <a:gd name="connsiteX50" fmla="*/ 4055015 w 5328896"/>
                <a:gd name="connsiteY50" fmla="*/ 5685798 h 6250127"/>
                <a:gd name="connsiteX51" fmla="*/ 4025007 w 5328896"/>
                <a:gd name="connsiteY51" fmla="*/ 5708976 h 6250127"/>
                <a:gd name="connsiteX52" fmla="*/ 3964879 w 5328896"/>
                <a:gd name="connsiteY52" fmla="*/ 5755443 h 6250127"/>
                <a:gd name="connsiteX53" fmla="*/ 3839920 w 5328896"/>
                <a:gd name="connsiteY53" fmla="*/ 5843228 h 6250127"/>
                <a:gd name="connsiteX54" fmla="*/ 3709251 w 5328896"/>
                <a:gd name="connsiteY54" fmla="*/ 5923735 h 6250127"/>
                <a:gd name="connsiteX55" fmla="*/ 3140218 w 5328896"/>
                <a:gd name="connsiteY55" fmla="*/ 6158872 h 6250127"/>
                <a:gd name="connsiteX56" fmla="*/ 2537371 w 5328896"/>
                <a:gd name="connsiteY56" fmla="*/ 6247328 h 6250127"/>
                <a:gd name="connsiteX57" fmla="*/ 2462015 w 5328896"/>
                <a:gd name="connsiteY57" fmla="*/ 6249344 h 6250127"/>
                <a:gd name="connsiteX58" fmla="*/ 2424393 w 5328896"/>
                <a:gd name="connsiteY58" fmla="*/ 6250127 h 6250127"/>
                <a:gd name="connsiteX59" fmla="*/ 2386883 w 5328896"/>
                <a:gd name="connsiteY59" fmla="*/ 6249568 h 6250127"/>
                <a:gd name="connsiteX60" fmla="*/ 2311975 w 5328896"/>
                <a:gd name="connsiteY60" fmla="*/ 6247777 h 6250127"/>
                <a:gd name="connsiteX61" fmla="*/ 2236843 w 5328896"/>
                <a:gd name="connsiteY61" fmla="*/ 6244529 h 6250127"/>
                <a:gd name="connsiteX62" fmla="*/ 2085571 w 5328896"/>
                <a:gd name="connsiteY62" fmla="*/ 6232213 h 6250127"/>
                <a:gd name="connsiteX63" fmla="*/ 1935307 w 5328896"/>
                <a:gd name="connsiteY63" fmla="*/ 6212394 h 6250127"/>
                <a:gd name="connsiteX64" fmla="*/ 1786610 w 5328896"/>
                <a:gd name="connsiteY64" fmla="*/ 6184961 h 6250127"/>
                <a:gd name="connsiteX65" fmla="*/ 1639706 w 5328896"/>
                <a:gd name="connsiteY65" fmla="*/ 6151034 h 6250127"/>
                <a:gd name="connsiteX66" fmla="*/ 1494928 w 5328896"/>
                <a:gd name="connsiteY66" fmla="*/ 6110724 h 6250127"/>
                <a:gd name="connsiteX67" fmla="*/ 1423379 w 5328896"/>
                <a:gd name="connsiteY67" fmla="*/ 6088219 h 6250127"/>
                <a:gd name="connsiteX68" fmla="*/ 1352278 w 5328896"/>
                <a:gd name="connsiteY68" fmla="*/ 6064929 h 6250127"/>
                <a:gd name="connsiteX69" fmla="*/ 805863 w 5328896"/>
                <a:gd name="connsiteY69" fmla="*/ 5828896 h 6250127"/>
                <a:gd name="connsiteX70" fmla="*/ 305132 w 5328896"/>
                <a:gd name="connsiteY70" fmla="*/ 5512356 h 6250127"/>
                <a:gd name="connsiteX71" fmla="*/ 189467 w 5328896"/>
                <a:gd name="connsiteY71" fmla="*/ 5419757 h 6250127"/>
                <a:gd name="connsiteX72" fmla="*/ 78617 w 5328896"/>
                <a:gd name="connsiteY72" fmla="*/ 5321559 h 6250127"/>
                <a:gd name="connsiteX73" fmla="*/ 51408 w 5328896"/>
                <a:gd name="connsiteY73" fmla="*/ 5296477 h 6250127"/>
                <a:gd name="connsiteX74" fmla="*/ 37748 w 5328896"/>
                <a:gd name="connsiteY74" fmla="*/ 5283937 h 6250127"/>
                <a:gd name="connsiteX75" fmla="*/ 24647 w 5328896"/>
                <a:gd name="connsiteY75" fmla="*/ 5270836 h 6250127"/>
                <a:gd name="connsiteX76" fmla="*/ 0 w 5328896"/>
                <a:gd name="connsiteY76" fmla="*/ 5246031 h 6250127"/>
                <a:gd name="connsiteX77" fmla="*/ 0 w 5328896"/>
                <a:gd name="connsiteY77" fmla="*/ 4785725 h 6250127"/>
                <a:gd name="connsiteX78" fmla="*/ 17705 w 5328896"/>
                <a:gd name="connsiteY78" fmla="*/ 4808399 h 6250127"/>
                <a:gd name="connsiteX79" fmla="*/ 58574 w 5328896"/>
                <a:gd name="connsiteY79" fmla="*/ 4861249 h 6250127"/>
                <a:gd name="connsiteX80" fmla="*/ 101683 w 5328896"/>
                <a:gd name="connsiteY80" fmla="*/ 4912420 h 6250127"/>
                <a:gd name="connsiteX81" fmla="*/ 145127 w 5328896"/>
                <a:gd name="connsiteY81" fmla="*/ 4963254 h 6250127"/>
                <a:gd name="connsiteX82" fmla="*/ 190923 w 5328896"/>
                <a:gd name="connsiteY82" fmla="*/ 5012185 h 6250127"/>
                <a:gd name="connsiteX83" fmla="*/ 237391 w 5328896"/>
                <a:gd name="connsiteY83" fmla="*/ 5060444 h 6250127"/>
                <a:gd name="connsiteX84" fmla="*/ 249035 w 5328896"/>
                <a:gd name="connsiteY84" fmla="*/ 5072537 h 6250127"/>
                <a:gd name="connsiteX85" fmla="*/ 261240 w 5328896"/>
                <a:gd name="connsiteY85" fmla="*/ 5083958 h 6250127"/>
                <a:gd name="connsiteX86" fmla="*/ 285650 w 5328896"/>
                <a:gd name="connsiteY86" fmla="*/ 5106912 h 6250127"/>
                <a:gd name="connsiteX87" fmla="*/ 334581 w 5328896"/>
                <a:gd name="connsiteY87" fmla="*/ 5152819 h 6250127"/>
                <a:gd name="connsiteX88" fmla="*/ 346785 w 5328896"/>
                <a:gd name="connsiteY88" fmla="*/ 5164353 h 6250127"/>
                <a:gd name="connsiteX89" fmla="*/ 359550 w 5328896"/>
                <a:gd name="connsiteY89" fmla="*/ 5175214 h 6250127"/>
                <a:gd name="connsiteX90" fmla="*/ 384967 w 5328896"/>
                <a:gd name="connsiteY90" fmla="*/ 5197048 h 6250127"/>
                <a:gd name="connsiteX91" fmla="*/ 488092 w 5328896"/>
                <a:gd name="connsiteY91" fmla="*/ 5283041 h 6250127"/>
                <a:gd name="connsiteX92" fmla="*/ 940116 w 5328896"/>
                <a:gd name="connsiteY92" fmla="*/ 5573716 h 6250127"/>
                <a:gd name="connsiteX93" fmla="*/ 1444877 w 5328896"/>
                <a:gd name="connsiteY93" fmla="*/ 5758130 h 6250127"/>
                <a:gd name="connsiteX94" fmla="*/ 1510380 w 5328896"/>
                <a:gd name="connsiteY94" fmla="*/ 5772798 h 6250127"/>
                <a:gd name="connsiteX95" fmla="*/ 1576106 w 5328896"/>
                <a:gd name="connsiteY95" fmla="*/ 5786235 h 6250127"/>
                <a:gd name="connsiteX96" fmla="*/ 1642281 w 5328896"/>
                <a:gd name="connsiteY96" fmla="*/ 5796984 h 6250127"/>
                <a:gd name="connsiteX97" fmla="*/ 1675312 w 5328896"/>
                <a:gd name="connsiteY97" fmla="*/ 5802359 h 6250127"/>
                <a:gd name="connsiteX98" fmla="*/ 1708455 w 5328896"/>
                <a:gd name="connsiteY98" fmla="*/ 5807061 h 6250127"/>
                <a:gd name="connsiteX99" fmla="*/ 1841364 w 5328896"/>
                <a:gd name="connsiteY99" fmla="*/ 5821282 h 6250127"/>
                <a:gd name="connsiteX100" fmla="*/ 1974496 w 5328896"/>
                <a:gd name="connsiteY100" fmla="*/ 5828896 h 6250127"/>
                <a:gd name="connsiteX101" fmla="*/ 2107517 w 5328896"/>
                <a:gd name="connsiteY101" fmla="*/ 5830463 h 6250127"/>
                <a:gd name="connsiteX102" fmla="*/ 2173916 w 5328896"/>
                <a:gd name="connsiteY102" fmla="*/ 5828448 h 6250127"/>
                <a:gd name="connsiteX103" fmla="*/ 2240090 w 5328896"/>
                <a:gd name="connsiteY103" fmla="*/ 5826433 h 6250127"/>
                <a:gd name="connsiteX104" fmla="*/ 2306936 w 5328896"/>
                <a:gd name="connsiteY104" fmla="*/ 5822737 h 6250127"/>
                <a:gd name="connsiteX105" fmla="*/ 2374006 w 5328896"/>
                <a:gd name="connsiteY105" fmla="*/ 5818258 h 6250127"/>
                <a:gd name="connsiteX106" fmla="*/ 2407485 w 5328896"/>
                <a:gd name="connsiteY106" fmla="*/ 5816355 h 6250127"/>
                <a:gd name="connsiteX107" fmla="*/ 2440740 w 5328896"/>
                <a:gd name="connsiteY107" fmla="*/ 5813108 h 6250127"/>
                <a:gd name="connsiteX108" fmla="*/ 2507139 w 5328896"/>
                <a:gd name="connsiteY108" fmla="*/ 5806838 h 6250127"/>
                <a:gd name="connsiteX109" fmla="*/ 3024777 w 5328896"/>
                <a:gd name="connsiteY109" fmla="*/ 5721292 h 6250127"/>
                <a:gd name="connsiteX110" fmla="*/ 3514311 w 5328896"/>
                <a:gd name="connsiteY110" fmla="*/ 5556472 h 6250127"/>
                <a:gd name="connsiteX111" fmla="*/ 3631320 w 5328896"/>
                <a:gd name="connsiteY111" fmla="*/ 5499927 h 6250127"/>
                <a:gd name="connsiteX112" fmla="*/ 3745529 w 5328896"/>
                <a:gd name="connsiteY112" fmla="*/ 5436552 h 6250127"/>
                <a:gd name="connsiteX113" fmla="*/ 3801179 w 5328896"/>
                <a:gd name="connsiteY113" fmla="*/ 5401841 h 6250127"/>
                <a:gd name="connsiteX114" fmla="*/ 3829059 w 5328896"/>
                <a:gd name="connsiteY114" fmla="*/ 5384374 h 6250127"/>
                <a:gd name="connsiteX115" fmla="*/ 3842944 w 5328896"/>
                <a:gd name="connsiteY115" fmla="*/ 5375640 h 6250127"/>
                <a:gd name="connsiteX116" fmla="*/ 3856380 w 5328896"/>
                <a:gd name="connsiteY116" fmla="*/ 5366123 h 6250127"/>
                <a:gd name="connsiteX117" fmla="*/ 3910462 w 5328896"/>
                <a:gd name="connsiteY117" fmla="*/ 5328277 h 6250127"/>
                <a:gd name="connsiteX118" fmla="*/ 3963871 w 5328896"/>
                <a:gd name="connsiteY118" fmla="*/ 5289199 h 6250127"/>
                <a:gd name="connsiteX119" fmla="*/ 4015937 w 5328896"/>
                <a:gd name="connsiteY119" fmla="*/ 5247994 h 6250127"/>
                <a:gd name="connsiteX120" fmla="*/ 4067108 w 5328896"/>
                <a:gd name="connsiteY120" fmla="*/ 5205558 h 6250127"/>
                <a:gd name="connsiteX121" fmla="*/ 4117046 w 5328896"/>
                <a:gd name="connsiteY121" fmla="*/ 5161329 h 6250127"/>
                <a:gd name="connsiteX122" fmla="*/ 4165866 w 5328896"/>
                <a:gd name="connsiteY122" fmla="*/ 5116093 h 6250127"/>
                <a:gd name="connsiteX123" fmla="*/ 4340763 w 5328896"/>
                <a:gd name="connsiteY123" fmla="*/ 4924400 h 6250127"/>
                <a:gd name="connsiteX124" fmla="*/ 4469529 w 5328896"/>
                <a:gd name="connsiteY124" fmla="*/ 4715352 h 6250127"/>
                <a:gd name="connsiteX125" fmla="*/ 4494050 w 5328896"/>
                <a:gd name="connsiteY125" fmla="*/ 4659255 h 6250127"/>
                <a:gd name="connsiteX126" fmla="*/ 4515101 w 5328896"/>
                <a:gd name="connsiteY126" fmla="*/ 4600135 h 6250127"/>
                <a:gd name="connsiteX127" fmla="*/ 4534360 w 5328896"/>
                <a:gd name="connsiteY127" fmla="*/ 4538887 h 6250127"/>
                <a:gd name="connsiteX128" fmla="*/ 4552387 w 5328896"/>
                <a:gd name="connsiteY128" fmla="*/ 4475848 h 6250127"/>
                <a:gd name="connsiteX129" fmla="*/ 4685183 w 5328896"/>
                <a:gd name="connsiteY129" fmla="*/ 3930329 h 6250127"/>
                <a:gd name="connsiteX130" fmla="*/ 4860193 w 5328896"/>
                <a:gd name="connsiteY130" fmla="*/ 3382235 h 6250127"/>
                <a:gd name="connsiteX131" fmla="*/ 4950889 w 5328896"/>
                <a:gd name="connsiteY131" fmla="*/ 2898635 h 6250127"/>
                <a:gd name="connsiteX132" fmla="*/ 4877212 w 5328896"/>
                <a:gd name="connsiteY132" fmla="*/ 2402047 h 6250127"/>
                <a:gd name="connsiteX133" fmla="*/ 4664917 w 5328896"/>
                <a:gd name="connsiteY133" fmla="*/ 1926958 h 6250127"/>
                <a:gd name="connsiteX134" fmla="*/ 4520923 w 5328896"/>
                <a:gd name="connsiteY134" fmla="*/ 1703577 h 6250127"/>
                <a:gd name="connsiteX135" fmla="*/ 4357671 w 5328896"/>
                <a:gd name="connsiteY135" fmla="*/ 1490834 h 6250127"/>
                <a:gd name="connsiteX136" fmla="*/ 4164186 w 5328896"/>
                <a:gd name="connsiteY136" fmla="*/ 1300596 h 6250127"/>
                <a:gd name="connsiteX137" fmla="*/ 4059941 w 5328896"/>
                <a:gd name="connsiteY137" fmla="*/ 1214491 h 6250127"/>
                <a:gd name="connsiteX138" fmla="*/ 4006868 w 5328896"/>
                <a:gd name="connsiteY138" fmla="*/ 1173062 h 6250127"/>
                <a:gd name="connsiteX139" fmla="*/ 3951890 w 5328896"/>
                <a:gd name="connsiteY139" fmla="*/ 1134545 h 6250127"/>
                <a:gd name="connsiteX140" fmla="*/ 3491021 w 5328896"/>
                <a:gd name="connsiteY140" fmla="*/ 881044 h 6250127"/>
                <a:gd name="connsiteX141" fmla="*/ 3431565 w 5328896"/>
                <a:gd name="connsiteY141" fmla="*/ 856747 h 6250127"/>
                <a:gd name="connsiteX142" fmla="*/ 3402117 w 5328896"/>
                <a:gd name="connsiteY142" fmla="*/ 844318 h 6250127"/>
                <a:gd name="connsiteX143" fmla="*/ 3372109 w 5328896"/>
                <a:gd name="connsiteY143" fmla="*/ 833457 h 6250127"/>
                <a:gd name="connsiteX144" fmla="*/ 3312204 w 5328896"/>
                <a:gd name="connsiteY144" fmla="*/ 812294 h 6250127"/>
                <a:gd name="connsiteX145" fmla="*/ 3297312 w 5328896"/>
                <a:gd name="connsiteY145" fmla="*/ 806920 h 6250127"/>
                <a:gd name="connsiteX146" fmla="*/ 3283428 w 5328896"/>
                <a:gd name="connsiteY146" fmla="*/ 799642 h 6250127"/>
                <a:gd name="connsiteX147" fmla="*/ 3254764 w 5328896"/>
                <a:gd name="connsiteY147" fmla="*/ 787101 h 6250127"/>
                <a:gd name="connsiteX148" fmla="*/ 3196875 w 5328896"/>
                <a:gd name="connsiteY148" fmla="*/ 763475 h 6250127"/>
                <a:gd name="connsiteX149" fmla="*/ 3167987 w 5328896"/>
                <a:gd name="connsiteY149" fmla="*/ 751606 h 6250127"/>
                <a:gd name="connsiteX150" fmla="*/ 3138875 w 5328896"/>
                <a:gd name="connsiteY150" fmla="*/ 740409 h 6250127"/>
                <a:gd name="connsiteX151" fmla="*/ 3020522 w 5328896"/>
                <a:gd name="connsiteY151" fmla="*/ 700772 h 6250127"/>
                <a:gd name="connsiteX152" fmla="*/ 2529645 w 5328896"/>
                <a:gd name="connsiteY152" fmla="*/ 614667 h 6250127"/>
                <a:gd name="connsiteX153" fmla="*/ 2467053 w 5328896"/>
                <a:gd name="connsiteY153" fmla="*/ 610412 h 6250127"/>
                <a:gd name="connsiteX154" fmla="*/ 2404014 w 5328896"/>
                <a:gd name="connsiteY154" fmla="*/ 609628 h 6250127"/>
                <a:gd name="connsiteX155" fmla="*/ 2340975 w 5328896"/>
                <a:gd name="connsiteY155" fmla="*/ 608620 h 6250127"/>
                <a:gd name="connsiteX156" fmla="*/ 2310295 w 5328896"/>
                <a:gd name="connsiteY156" fmla="*/ 608844 h 6250127"/>
                <a:gd name="connsiteX157" fmla="*/ 2280175 w 5328896"/>
                <a:gd name="connsiteY157" fmla="*/ 609740 h 6250127"/>
                <a:gd name="connsiteX158" fmla="*/ 2220271 w 5328896"/>
                <a:gd name="connsiteY158" fmla="*/ 613099 h 6250127"/>
                <a:gd name="connsiteX159" fmla="*/ 2160815 w 5328896"/>
                <a:gd name="connsiteY159" fmla="*/ 618474 h 6250127"/>
                <a:gd name="connsiteX160" fmla="*/ 2131143 w 5328896"/>
                <a:gd name="connsiteY160" fmla="*/ 621497 h 6250127"/>
                <a:gd name="connsiteX161" fmla="*/ 2101695 w 5328896"/>
                <a:gd name="connsiteY161" fmla="*/ 625528 h 6250127"/>
                <a:gd name="connsiteX162" fmla="*/ 2072246 w 5328896"/>
                <a:gd name="connsiteY162" fmla="*/ 629559 h 6250127"/>
                <a:gd name="connsiteX163" fmla="*/ 2043022 w 5328896"/>
                <a:gd name="connsiteY163" fmla="*/ 634710 h 6250127"/>
                <a:gd name="connsiteX164" fmla="*/ 1589991 w 5328896"/>
                <a:gd name="connsiteY164" fmla="*/ 781726 h 6250127"/>
                <a:gd name="connsiteX165" fmla="*/ 1164728 w 5328896"/>
                <a:gd name="connsiteY165" fmla="*/ 1048663 h 6250127"/>
                <a:gd name="connsiteX166" fmla="*/ 753685 w 5328896"/>
                <a:gd name="connsiteY166" fmla="*/ 1390844 h 6250127"/>
                <a:gd name="connsiteX167" fmla="*/ 542957 w 5328896"/>
                <a:gd name="connsiteY167" fmla="*/ 1577611 h 6250127"/>
                <a:gd name="connsiteX168" fmla="*/ 318681 w 5328896"/>
                <a:gd name="connsiteY168" fmla="*/ 1763145 h 6250127"/>
                <a:gd name="connsiteX169" fmla="*/ 94503 w 5328896"/>
                <a:gd name="connsiteY169" fmla="*/ 1933550 h 6250127"/>
                <a:gd name="connsiteX170" fmla="*/ 0 w 5328896"/>
                <a:gd name="connsiteY170" fmla="*/ 2005537 h 6250127"/>
                <a:gd name="connsiteX171" fmla="*/ 0 w 5328896"/>
                <a:gd name="connsiteY171" fmla="*/ 1354489 h 6250127"/>
                <a:gd name="connsiteX172" fmla="*/ 157556 w 5328896"/>
                <a:gd name="connsiteY172" fmla="*/ 1188626 h 6250127"/>
                <a:gd name="connsiteX173" fmla="*/ 251947 w 5328896"/>
                <a:gd name="connsiteY173" fmla="*/ 1086397 h 6250127"/>
                <a:gd name="connsiteX174" fmla="*/ 351152 w 5328896"/>
                <a:gd name="connsiteY174" fmla="*/ 981593 h 6250127"/>
                <a:gd name="connsiteX175" fmla="*/ 788060 w 5328896"/>
                <a:gd name="connsiteY175" fmla="*/ 578389 h 6250127"/>
                <a:gd name="connsiteX176" fmla="*/ 1314768 w 5328896"/>
                <a:gd name="connsiteY176" fmla="*/ 237215 h 6250127"/>
                <a:gd name="connsiteX177" fmla="*/ 1935643 w 5328896"/>
                <a:gd name="connsiteY177" fmla="*/ 31190 h 6250127"/>
                <a:gd name="connsiteX178" fmla="*/ 1976400 w 5328896"/>
                <a:gd name="connsiteY178" fmla="*/ 24360 h 6250127"/>
                <a:gd name="connsiteX179" fmla="*/ 2017269 w 5328896"/>
                <a:gd name="connsiteY179" fmla="*/ 18873 h 6250127"/>
                <a:gd name="connsiteX180" fmla="*/ 2058250 w 5328896"/>
                <a:gd name="connsiteY180" fmla="*/ 13611 h 6250127"/>
                <a:gd name="connsiteX181" fmla="*/ 2099231 w 5328896"/>
                <a:gd name="connsiteY181" fmla="*/ 9580 h 6250127"/>
                <a:gd name="connsiteX182" fmla="*/ 2181305 w 5328896"/>
                <a:gd name="connsiteY182" fmla="*/ 3645 h 6250127"/>
                <a:gd name="connsiteX183" fmla="*/ 2263268 w 5328896"/>
                <a:gd name="connsiteY18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</a:cxnLst>
              <a:rect l="l" t="t" r="r" b="b"/>
              <a:pathLst>
                <a:path w="5328896" h="6250127">
                  <a:moveTo>
                    <a:pt x="2304137" y="174"/>
                  </a:moveTo>
                  <a:cubicBezTo>
                    <a:pt x="2317797" y="-50"/>
                    <a:pt x="2331457" y="-162"/>
                    <a:pt x="2344446" y="510"/>
                  </a:cubicBezTo>
                  <a:lnTo>
                    <a:pt x="2423385" y="3757"/>
                  </a:lnTo>
                  <a:lnTo>
                    <a:pt x="2502212" y="7229"/>
                  </a:lnTo>
                  <a:cubicBezTo>
                    <a:pt x="2528525" y="8572"/>
                    <a:pt x="2554838" y="12155"/>
                    <a:pt x="2581151" y="14619"/>
                  </a:cubicBezTo>
                  <a:cubicBezTo>
                    <a:pt x="2791431" y="34885"/>
                    <a:pt x="3001039" y="77994"/>
                    <a:pt x="3202362" y="145064"/>
                  </a:cubicBezTo>
                  <a:lnTo>
                    <a:pt x="3351618" y="199593"/>
                  </a:lnTo>
                  <a:cubicBezTo>
                    <a:pt x="3364159" y="203848"/>
                    <a:pt x="3376140" y="209447"/>
                    <a:pt x="3388232" y="214597"/>
                  </a:cubicBezTo>
                  <a:lnTo>
                    <a:pt x="3424511" y="230385"/>
                  </a:lnTo>
                  <a:lnTo>
                    <a:pt x="3497067" y="262073"/>
                  </a:lnTo>
                  <a:cubicBezTo>
                    <a:pt x="3509160" y="267335"/>
                    <a:pt x="3521253" y="272598"/>
                    <a:pt x="3532898" y="278756"/>
                  </a:cubicBezTo>
                  <a:cubicBezTo>
                    <a:pt x="3538832" y="281667"/>
                    <a:pt x="3544879" y="284131"/>
                    <a:pt x="3550701" y="287266"/>
                  </a:cubicBezTo>
                  <a:cubicBezTo>
                    <a:pt x="3556412" y="290513"/>
                    <a:pt x="3562010" y="294208"/>
                    <a:pt x="3567609" y="297567"/>
                  </a:cubicBezTo>
                  <a:lnTo>
                    <a:pt x="3634679" y="339332"/>
                  </a:lnTo>
                  <a:cubicBezTo>
                    <a:pt x="3645764" y="346386"/>
                    <a:pt x="3657185" y="352881"/>
                    <a:pt x="3667822" y="360495"/>
                  </a:cubicBezTo>
                  <a:lnTo>
                    <a:pt x="3699957" y="383001"/>
                  </a:lnTo>
                  <a:lnTo>
                    <a:pt x="3763557" y="428572"/>
                  </a:lnTo>
                  <a:cubicBezTo>
                    <a:pt x="3931176" y="552188"/>
                    <a:pt x="4079312" y="693270"/>
                    <a:pt x="4216924" y="837600"/>
                  </a:cubicBezTo>
                  <a:cubicBezTo>
                    <a:pt x="4234055" y="855739"/>
                    <a:pt x="4251299" y="873766"/>
                    <a:pt x="4268542" y="891569"/>
                  </a:cubicBezTo>
                  <a:lnTo>
                    <a:pt x="4318145" y="946883"/>
                  </a:lnTo>
                  <a:lnTo>
                    <a:pt x="4367860" y="1001748"/>
                  </a:lnTo>
                  <a:cubicBezTo>
                    <a:pt x="4384655" y="1019887"/>
                    <a:pt x="4399883" y="1039146"/>
                    <a:pt x="4416119" y="1057509"/>
                  </a:cubicBezTo>
                  <a:cubicBezTo>
                    <a:pt x="4447806" y="1094907"/>
                    <a:pt x="4480726" y="1131409"/>
                    <a:pt x="4511405" y="1169143"/>
                  </a:cubicBezTo>
                  <a:cubicBezTo>
                    <a:pt x="4527081" y="1187730"/>
                    <a:pt x="4542757" y="1206430"/>
                    <a:pt x="4558881" y="1224681"/>
                  </a:cubicBezTo>
                  <a:cubicBezTo>
                    <a:pt x="4574781" y="1243044"/>
                    <a:pt x="4591128" y="1261071"/>
                    <a:pt x="4606916" y="1279994"/>
                  </a:cubicBezTo>
                  <a:cubicBezTo>
                    <a:pt x="4671187" y="1354230"/>
                    <a:pt x="4735234" y="1428914"/>
                    <a:pt x="4795810" y="1506846"/>
                  </a:cubicBezTo>
                  <a:cubicBezTo>
                    <a:pt x="4856498" y="1584665"/>
                    <a:pt x="4912147" y="1666739"/>
                    <a:pt x="4964437" y="1751165"/>
                  </a:cubicBezTo>
                  <a:cubicBezTo>
                    <a:pt x="5068793" y="1920240"/>
                    <a:pt x="5157474" y="2101295"/>
                    <a:pt x="5222864" y="2293660"/>
                  </a:cubicBezTo>
                  <a:cubicBezTo>
                    <a:pt x="5288031" y="2485801"/>
                    <a:pt x="5326997" y="2690819"/>
                    <a:pt x="5328788" y="2899307"/>
                  </a:cubicBezTo>
                  <a:cubicBezTo>
                    <a:pt x="5330019" y="3003439"/>
                    <a:pt x="5320726" y="3108132"/>
                    <a:pt x="5302699" y="3211144"/>
                  </a:cubicBezTo>
                  <a:cubicBezTo>
                    <a:pt x="5284336" y="3314157"/>
                    <a:pt x="5256231" y="3415490"/>
                    <a:pt x="5220177" y="3513352"/>
                  </a:cubicBezTo>
                  <a:cubicBezTo>
                    <a:pt x="5157250" y="3684890"/>
                    <a:pt x="5096114" y="3856428"/>
                    <a:pt x="5042145" y="4030542"/>
                  </a:cubicBezTo>
                  <a:lnTo>
                    <a:pt x="5002507" y="4161771"/>
                  </a:lnTo>
                  <a:lnTo>
                    <a:pt x="4964213" y="4294680"/>
                  </a:lnTo>
                  <a:lnTo>
                    <a:pt x="4926143" y="4430164"/>
                  </a:lnTo>
                  <a:lnTo>
                    <a:pt x="4906660" y="4498914"/>
                  </a:lnTo>
                  <a:lnTo>
                    <a:pt x="4885610" y="4569119"/>
                  </a:lnTo>
                  <a:cubicBezTo>
                    <a:pt x="4879116" y="4592297"/>
                    <a:pt x="4870718" y="4616482"/>
                    <a:pt x="4862880" y="4640220"/>
                  </a:cubicBezTo>
                  <a:cubicBezTo>
                    <a:pt x="4854594" y="4664182"/>
                    <a:pt x="4847876" y="4687807"/>
                    <a:pt x="4837799" y="4712105"/>
                  </a:cubicBezTo>
                  <a:lnTo>
                    <a:pt x="4809694" y="4784438"/>
                  </a:lnTo>
                  <a:cubicBezTo>
                    <a:pt x="4799169" y="4808511"/>
                    <a:pt x="4787860" y="4832473"/>
                    <a:pt x="4776775" y="4856435"/>
                  </a:cubicBezTo>
                  <a:cubicBezTo>
                    <a:pt x="4730419" y="4951273"/>
                    <a:pt x="4674994" y="5044096"/>
                    <a:pt x="4611171" y="5125275"/>
                  </a:cubicBezTo>
                  <a:cubicBezTo>
                    <a:pt x="4549139" y="5208805"/>
                    <a:pt x="4480838" y="5282817"/>
                    <a:pt x="4412648" y="5355374"/>
                  </a:cubicBezTo>
                  <a:cubicBezTo>
                    <a:pt x="4395964" y="5374073"/>
                    <a:pt x="4378049" y="5391092"/>
                    <a:pt x="4360470" y="5408560"/>
                  </a:cubicBezTo>
                  <a:lnTo>
                    <a:pt x="4307732" y="5461186"/>
                  </a:lnTo>
                  <a:cubicBezTo>
                    <a:pt x="4290488" y="5479101"/>
                    <a:pt x="4271789" y="5495560"/>
                    <a:pt x="4253426" y="5512580"/>
                  </a:cubicBezTo>
                  <a:lnTo>
                    <a:pt x="4198449" y="5563526"/>
                  </a:lnTo>
                  <a:cubicBezTo>
                    <a:pt x="4180422" y="5580770"/>
                    <a:pt x="4160827" y="5596670"/>
                    <a:pt x="4141904" y="5613017"/>
                  </a:cubicBezTo>
                  <a:lnTo>
                    <a:pt x="4084463" y="5661948"/>
                  </a:lnTo>
                  <a:lnTo>
                    <a:pt x="4070019" y="5674153"/>
                  </a:lnTo>
                  <a:lnTo>
                    <a:pt x="4055015" y="5685798"/>
                  </a:lnTo>
                  <a:lnTo>
                    <a:pt x="4025007" y="5708976"/>
                  </a:lnTo>
                  <a:lnTo>
                    <a:pt x="3964879" y="5755443"/>
                  </a:lnTo>
                  <a:cubicBezTo>
                    <a:pt x="3924122" y="5785563"/>
                    <a:pt x="3881685" y="5813892"/>
                    <a:pt x="3839920" y="5843228"/>
                  </a:cubicBezTo>
                  <a:cubicBezTo>
                    <a:pt x="3796812" y="5870437"/>
                    <a:pt x="3753143" y="5897309"/>
                    <a:pt x="3709251" y="5923735"/>
                  </a:cubicBezTo>
                  <a:cubicBezTo>
                    <a:pt x="3531554" y="6026299"/>
                    <a:pt x="3338742" y="6106022"/>
                    <a:pt x="3140218" y="6158872"/>
                  </a:cubicBezTo>
                  <a:cubicBezTo>
                    <a:pt x="2941695" y="6211946"/>
                    <a:pt x="2738357" y="6239714"/>
                    <a:pt x="2537371" y="6247328"/>
                  </a:cubicBezTo>
                  <a:lnTo>
                    <a:pt x="2462015" y="6249344"/>
                  </a:lnTo>
                  <a:lnTo>
                    <a:pt x="2424393" y="6250127"/>
                  </a:lnTo>
                  <a:lnTo>
                    <a:pt x="2386883" y="6249568"/>
                  </a:lnTo>
                  <a:lnTo>
                    <a:pt x="2311975" y="6247777"/>
                  </a:lnTo>
                  <a:cubicBezTo>
                    <a:pt x="2287005" y="6247105"/>
                    <a:pt x="2262260" y="6246881"/>
                    <a:pt x="2236843" y="6244529"/>
                  </a:cubicBezTo>
                  <a:cubicBezTo>
                    <a:pt x="2186232" y="6240722"/>
                    <a:pt x="2135845" y="6237699"/>
                    <a:pt x="2085571" y="6232213"/>
                  </a:cubicBezTo>
                  <a:lnTo>
                    <a:pt x="1935307" y="6212394"/>
                  </a:lnTo>
                  <a:lnTo>
                    <a:pt x="1786610" y="6184961"/>
                  </a:lnTo>
                  <a:cubicBezTo>
                    <a:pt x="1737456" y="6173988"/>
                    <a:pt x="1688525" y="6162231"/>
                    <a:pt x="1639706" y="6151034"/>
                  </a:cubicBezTo>
                  <a:cubicBezTo>
                    <a:pt x="1591110" y="6138829"/>
                    <a:pt x="1543075" y="6123938"/>
                    <a:pt x="1494928" y="6110724"/>
                  </a:cubicBezTo>
                  <a:cubicBezTo>
                    <a:pt x="1470742" y="6104566"/>
                    <a:pt x="1447229" y="6095833"/>
                    <a:pt x="1423379" y="6088219"/>
                  </a:cubicBezTo>
                  <a:lnTo>
                    <a:pt x="1352278" y="6064929"/>
                  </a:lnTo>
                  <a:cubicBezTo>
                    <a:pt x="1163608" y="6000210"/>
                    <a:pt x="980873" y="5921271"/>
                    <a:pt x="805863" y="5828896"/>
                  </a:cubicBezTo>
                  <a:cubicBezTo>
                    <a:pt x="630966" y="5736408"/>
                    <a:pt x="462451" y="5631940"/>
                    <a:pt x="305132" y="5512356"/>
                  </a:cubicBezTo>
                  <a:cubicBezTo>
                    <a:pt x="265047" y="5483468"/>
                    <a:pt x="227537" y="5451220"/>
                    <a:pt x="189467" y="5419757"/>
                  </a:cubicBezTo>
                  <a:cubicBezTo>
                    <a:pt x="150726" y="5388965"/>
                    <a:pt x="115007" y="5354926"/>
                    <a:pt x="78617" y="5321559"/>
                  </a:cubicBezTo>
                  <a:lnTo>
                    <a:pt x="51408" y="5296477"/>
                  </a:lnTo>
                  <a:lnTo>
                    <a:pt x="37748" y="5283937"/>
                  </a:lnTo>
                  <a:lnTo>
                    <a:pt x="24647" y="5270836"/>
                  </a:lnTo>
                  <a:lnTo>
                    <a:pt x="0" y="5246031"/>
                  </a:lnTo>
                  <a:lnTo>
                    <a:pt x="0" y="4785725"/>
                  </a:lnTo>
                  <a:lnTo>
                    <a:pt x="17705" y="4808399"/>
                  </a:lnTo>
                  <a:lnTo>
                    <a:pt x="58574" y="4861249"/>
                  </a:lnTo>
                  <a:cubicBezTo>
                    <a:pt x="72458" y="4878717"/>
                    <a:pt x="87350" y="4895288"/>
                    <a:pt x="101683" y="4912420"/>
                  </a:cubicBezTo>
                  <a:lnTo>
                    <a:pt x="145127" y="4963254"/>
                  </a:lnTo>
                  <a:cubicBezTo>
                    <a:pt x="159683" y="4980162"/>
                    <a:pt x="175583" y="4995837"/>
                    <a:pt x="190923" y="5012185"/>
                  </a:cubicBezTo>
                  <a:lnTo>
                    <a:pt x="237391" y="5060444"/>
                  </a:lnTo>
                  <a:lnTo>
                    <a:pt x="249035" y="5072537"/>
                  </a:lnTo>
                  <a:lnTo>
                    <a:pt x="261240" y="5083958"/>
                  </a:lnTo>
                  <a:lnTo>
                    <a:pt x="285650" y="5106912"/>
                  </a:lnTo>
                  <a:lnTo>
                    <a:pt x="334581" y="5152819"/>
                  </a:lnTo>
                  <a:lnTo>
                    <a:pt x="346785" y="5164353"/>
                  </a:lnTo>
                  <a:lnTo>
                    <a:pt x="359550" y="5175214"/>
                  </a:lnTo>
                  <a:lnTo>
                    <a:pt x="384967" y="5197048"/>
                  </a:lnTo>
                  <a:cubicBezTo>
                    <a:pt x="418894" y="5226160"/>
                    <a:pt x="452261" y="5256056"/>
                    <a:pt x="488092" y="5283041"/>
                  </a:cubicBezTo>
                  <a:cubicBezTo>
                    <a:pt x="628167" y="5394675"/>
                    <a:pt x="779102" y="5493881"/>
                    <a:pt x="940116" y="5573716"/>
                  </a:cubicBezTo>
                  <a:cubicBezTo>
                    <a:pt x="1101017" y="5653774"/>
                    <a:pt x="1270764" y="5715918"/>
                    <a:pt x="1444877" y="5758130"/>
                  </a:cubicBezTo>
                  <a:lnTo>
                    <a:pt x="1510380" y="5772798"/>
                  </a:lnTo>
                  <a:cubicBezTo>
                    <a:pt x="1532326" y="5777390"/>
                    <a:pt x="1553824" y="5783100"/>
                    <a:pt x="1576106" y="5786235"/>
                  </a:cubicBezTo>
                  <a:lnTo>
                    <a:pt x="1642281" y="5796984"/>
                  </a:lnTo>
                  <a:lnTo>
                    <a:pt x="1675312" y="5802359"/>
                  </a:lnTo>
                  <a:cubicBezTo>
                    <a:pt x="1686285" y="5804151"/>
                    <a:pt x="1697258" y="5806054"/>
                    <a:pt x="1708455" y="5807061"/>
                  </a:cubicBezTo>
                  <a:cubicBezTo>
                    <a:pt x="1752907" y="5811765"/>
                    <a:pt x="1797136" y="5817251"/>
                    <a:pt x="1841364" y="5821282"/>
                  </a:cubicBezTo>
                  <a:lnTo>
                    <a:pt x="1974496" y="5828896"/>
                  </a:lnTo>
                  <a:lnTo>
                    <a:pt x="2107517" y="5830463"/>
                  </a:lnTo>
                  <a:cubicBezTo>
                    <a:pt x="2129575" y="5830799"/>
                    <a:pt x="2151857" y="5829008"/>
                    <a:pt x="2173916" y="5828448"/>
                  </a:cubicBezTo>
                  <a:lnTo>
                    <a:pt x="2240090" y="5826433"/>
                  </a:lnTo>
                  <a:cubicBezTo>
                    <a:pt x="2261924" y="5826208"/>
                    <a:pt x="2284542" y="5824193"/>
                    <a:pt x="2306936" y="5822737"/>
                  </a:cubicBezTo>
                  <a:lnTo>
                    <a:pt x="2374006" y="5818258"/>
                  </a:lnTo>
                  <a:lnTo>
                    <a:pt x="2407485" y="5816355"/>
                  </a:lnTo>
                  <a:lnTo>
                    <a:pt x="2440740" y="5813108"/>
                  </a:lnTo>
                  <a:cubicBezTo>
                    <a:pt x="2462911" y="5810869"/>
                    <a:pt x="2484969" y="5808741"/>
                    <a:pt x="2507139" y="5806838"/>
                  </a:cubicBezTo>
                  <a:cubicBezTo>
                    <a:pt x="2683828" y="5789371"/>
                    <a:pt x="2856710" y="5762050"/>
                    <a:pt x="3024777" y="5721292"/>
                  </a:cubicBezTo>
                  <a:cubicBezTo>
                    <a:pt x="3192732" y="5680423"/>
                    <a:pt x="3356321" y="5626902"/>
                    <a:pt x="3514311" y="5556472"/>
                  </a:cubicBezTo>
                  <a:cubicBezTo>
                    <a:pt x="3553276" y="5537997"/>
                    <a:pt x="3592242" y="5518962"/>
                    <a:pt x="3631320" y="5499927"/>
                  </a:cubicBezTo>
                  <a:cubicBezTo>
                    <a:pt x="3669166" y="5478765"/>
                    <a:pt x="3707795" y="5458610"/>
                    <a:pt x="3745529" y="5436552"/>
                  </a:cubicBezTo>
                  <a:lnTo>
                    <a:pt x="3801179" y="5401841"/>
                  </a:lnTo>
                  <a:lnTo>
                    <a:pt x="3829059" y="5384374"/>
                  </a:lnTo>
                  <a:lnTo>
                    <a:pt x="3842944" y="5375640"/>
                  </a:lnTo>
                  <a:lnTo>
                    <a:pt x="3856380" y="5366123"/>
                  </a:lnTo>
                  <a:lnTo>
                    <a:pt x="3910462" y="5328277"/>
                  </a:lnTo>
                  <a:cubicBezTo>
                    <a:pt x="3928489" y="5315624"/>
                    <a:pt x="3946852" y="5303420"/>
                    <a:pt x="3963871" y="5289199"/>
                  </a:cubicBezTo>
                  <a:lnTo>
                    <a:pt x="4015937" y="5247994"/>
                  </a:lnTo>
                  <a:cubicBezTo>
                    <a:pt x="4033293" y="5234222"/>
                    <a:pt x="4050760" y="5220562"/>
                    <a:pt x="4067108" y="5205558"/>
                  </a:cubicBezTo>
                  <a:lnTo>
                    <a:pt x="4117046" y="5161329"/>
                  </a:lnTo>
                  <a:cubicBezTo>
                    <a:pt x="4133506" y="5146437"/>
                    <a:pt x="4150526" y="5131881"/>
                    <a:pt x="4165866" y="5116093"/>
                  </a:cubicBezTo>
                  <a:cubicBezTo>
                    <a:pt x="4229352" y="5054398"/>
                    <a:pt x="4290153" y="4991135"/>
                    <a:pt x="4340763" y="4924400"/>
                  </a:cubicBezTo>
                  <a:cubicBezTo>
                    <a:pt x="4393949" y="4858450"/>
                    <a:pt x="4434594" y="4788916"/>
                    <a:pt x="4469529" y="4715352"/>
                  </a:cubicBezTo>
                  <a:lnTo>
                    <a:pt x="4494050" y="4659255"/>
                  </a:lnTo>
                  <a:lnTo>
                    <a:pt x="4515101" y="4600135"/>
                  </a:lnTo>
                  <a:cubicBezTo>
                    <a:pt x="4522602" y="4580988"/>
                    <a:pt x="4527865" y="4559266"/>
                    <a:pt x="4534360" y="4538887"/>
                  </a:cubicBezTo>
                  <a:cubicBezTo>
                    <a:pt x="4540518" y="4518061"/>
                    <a:pt x="4546900" y="4497906"/>
                    <a:pt x="4552387" y="4475848"/>
                  </a:cubicBezTo>
                  <a:cubicBezTo>
                    <a:pt x="4597063" y="4303637"/>
                    <a:pt x="4634797" y="4115080"/>
                    <a:pt x="4685183" y="3930329"/>
                  </a:cubicBezTo>
                  <a:cubicBezTo>
                    <a:pt x="4734786" y="3744906"/>
                    <a:pt x="4794130" y="3562059"/>
                    <a:pt x="4860193" y="3382235"/>
                  </a:cubicBezTo>
                  <a:cubicBezTo>
                    <a:pt x="4918081" y="3226932"/>
                    <a:pt x="4948425" y="3064015"/>
                    <a:pt x="4950889" y="2898635"/>
                  </a:cubicBezTo>
                  <a:cubicBezTo>
                    <a:pt x="4953576" y="2733255"/>
                    <a:pt x="4926815" y="2565636"/>
                    <a:pt x="4877212" y="2402047"/>
                  </a:cubicBezTo>
                  <a:cubicBezTo>
                    <a:pt x="4827833" y="2238123"/>
                    <a:pt x="4754045" y="2079013"/>
                    <a:pt x="4664917" y="1926958"/>
                  </a:cubicBezTo>
                  <a:cubicBezTo>
                    <a:pt x="4620465" y="1850818"/>
                    <a:pt x="4571310" y="1776918"/>
                    <a:pt x="4520923" y="1703577"/>
                  </a:cubicBezTo>
                  <a:cubicBezTo>
                    <a:pt x="4470313" y="1630349"/>
                    <a:pt x="4416679" y="1558464"/>
                    <a:pt x="4357671" y="1490834"/>
                  </a:cubicBezTo>
                  <a:cubicBezTo>
                    <a:pt x="4297542" y="1423764"/>
                    <a:pt x="4232936" y="1359157"/>
                    <a:pt x="4164186" y="1300596"/>
                  </a:cubicBezTo>
                  <a:cubicBezTo>
                    <a:pt x="4130707" y="1270141"/>
                    <a:pt x="4095436" y="1242148"/>
                    <a:pt x="4059941" y="1214491"/>
                  </a:cubicBezTo>
                  <a:cubicBezTo>
                    <a:pt x="4042250" y="1200607"/>
                    <a:pt x="4024671" y="1186611"/>
                    <a:pt x="4006868" y="1173062"/>
                  </a:cubicBezTo>
                  <a:cubicBezTo>
                    <a:pt x="3988617" y="1160074"/>
                    <a:pt x="3970254" y="1147197"/>
                    <a:pt x="3951890" y="1134545"/>
                  </a:cubicBezTo>
                  <a:cubicBezTo>
                    <a:pt x="3805321" y="1031980"/>
                    <a:pt x="3648899" y="948562"/>
                    <a:pt x="3491021" y="881044"/>
                  </a:cubicBezTo>
                  <a:lnTo>
                    <a:pt x="3431565" y="856747"/>
                  </a:lnTo>
                  <a:lnTo>
                    <a:pt x="3402117" y="844318"/>
                  </a:lnTo>
                  <a:cubicBezTo>
                    <a:pt x="3392375" y="840063"/>
                    <a:pt x="3382074" y="837040"/>
                    <a:pt x="3372109" y="833457"/>
                  </a:cubicBezTo>
                  <a:lnTo>
                    <a:pt x="3312204" y="812294"/>
                  </a:lnTo>
                  <a:cubicBezTo>
                    <a:pt x="3307278" y="810503"/>
                    <a:pt x="3302239" y="808823"/>
                    <a:pt x="3297312" y="806920"/>
                  </a:cubicBezTo>
                  <a:cubicBezTo>
                    <a:pt x="3292498" y="804792"/>
                    <a:pt x="3288131" y="801993"/>
                    <a:pt x="3283428" y="799642"/>
                  </a:cubicBezTo>
                  <a:cubicBezTo>
                    <a:pt x="3274135" y="794827"/>
                    <a:pt x="3264393" y="791020"/>
                    <a:pt x="3254764" y="787101"/>
                  </a:cubicBezTo>
                  <a:lnTo>
                    <a:pt x="3196875" y="763475"/>
                  </a:lnTo>
                  <a:lnTo>
                    <a:pt x="3167987" y="751606"/>
                  </a:lnTo>
                  <a:cubicBezTo>
                    <a:pt x="3158357" y="747688"/>
                    <a:pt x="3148840" y="743433"/>
                    <a:pt x="3138875" y="740409"/>
                  </a:cubicBezTo>
                  <a:lnTo>
                    <a:pt x="3020522" y="700772"/>
                  </a:lnTo>
                  <a:cubicBezTo>
                    <a:pt x="2861300" y="652849"/>
                    <a:pt x="2696592" y="625192"/>
                    <a:pt x="2529645" y="614667"/>
                  </a:cubicBezTo>
                  <a:cubicBezTo>
                    <a:pt x="2508706" y="613435"/>
                    <a:pt x="2488104" y="610860"/>
                    <a:pt x="2467053" y="610412"/>
                  </a:cubicBezTo>
                  <a:lnTo>
                    <a:pt x="2404014" y="609628"/>
                  </a:lnTo>
                  <a:lnTo>
                    <a:pt x="2340975" y="608620"/>
                  </a:lnTo>
                  <a:cubicBezTo>
                    <a:pt x="2330338" y="608173"/>
                    <a:pt x="2320260" y="608397"/>
                    <a:pt x="2310295" y="608844"/>
                  </a:cubicBezTo>
                  <a:lnTo>
                    <a:pt x="2280175" y="609740"/>
                  </a:lnTo>
                  <a:cubicBezTo>
                    <a:pt x="2260020" y="609852"/>
                    <a:pt x="2240202" y="611868"/>
                    <a:pt x="2220271" y="613099"/>
                  </a:cubicBezTo>
                  <a:cubicBezTo>
                    <a:pt x="2200228" y="613995"/>
                    <a:pt x="2180522" y="616458"/>
                    <a:pt x="2160815" y="618474"/>
                  </a:cubicBezTo>
                  <a:cubicBezTo>
                    <a:pt x="2150961" y="619482"/>
                    <a:pt x="2140996" y="620153"/>
                    <a:pt x="2131143" y="621497"/>
                  </a:cubicBezTo>
                  <a:lnTo>
                    <a:pt x="2101695" y="625528"/>
                  </a:lnTo>
                  <a:lnTo>
                    <a:pt x="2072246" y="629559"/>
                  </a:lnTo>
                  <a:lnTo>
                    <a:pt x="2043022" y="634710"/>
                  </a:lnTo>
                  <a:cubicBezTo>
                    <a:pt x="1887272" y="661918"/>
                    <a:pt x="1736224" y="710849"/>
                    <a:pt x="1589991" y="781726"/>
                  </a:cubicBezTo>
                  <a:cubicBezTo>
                    <a:pt x="1443646" y="852268"/>
                    <a:pt x="1302787" y="944307"/>
                    <a:pt x="1164728" y="1048663"/>
                  </a:cubicBezTo>
                  <a:cubicBezTo>
                    <a:pt x="1026669" y="1153244"/>
                    <a:pt x="891185" y="1269917"/>
                    <a:pt x="753685" y="1390844"/>
                  </a:cubicBezTo>
                  <a:lnTo>
                    <a:pt x="542957" y="1577611"/>
                  </a:lnTo>
                  <a:cubicBezTo>
                    <a:pt x="468497" y="1642329"/>
                    <a:pt x="393701" y="1704137"/>
                    <a:pt x="318681" y="1763145"/>
                  </a:cubicBezTo>
                  <a:cubicBezTo>
                    <a:pt x="243717" y="1822322"/>
                    <a:pt x="168473" y="1878391"/>
                    <a:pt x="94503" y="1933550"/>
                  </a:cubicBezTo>
                  <a:lnTo>
                    <a:pt x="0" y="2005537"/>
                  </a:lnTo>
                  <a:lnTo>
                    <a:pt x="0" y="1354489"/>
                  </a:lnTo>
                  <a:lnTo>
                    <a:pt x="157556" y="1188626"/>
                  </a:lnTo>
                  <a:lnTo>
                    <a:pt x="251947" y="1086397"/>
                  </a:lnTo>
                  <a:cubicBezTo>
                    <a:pt x="284530" y="1051351"/>
                    <a:pt x="317561" y="1016416"/>
                    <a:pt x="351152" y="981593"/>
                  </a:cubicBezTo>
                  <a:cubicBezTo>
                    <a:pt x="485405" y="842414"/>
                    <a:pt x="628950" y="705699"/>
                    <a:pt x="788060" y="578389"/>
                  </a:cubicBezTo>
                  <a:cubicBezTo>
                    <a:pt x="946834" y="451190"/>
                    <a:pt x="1121955" y="333398"/>
                    <a:pt x="1314768" y="237215"/>
                  </a:cubicBezTo>
                  <a:cubicBezTo>
                    <a:pt x="1507133" y="141033"/>
                    <a:pt x="1718197" y="68028"/>
                    <a:pt x="1935643" y="31190"/>
                  </a:cubicBezTo>
                  <a:lnTo>
                    <a:pt x="1976400" y="24360"/>
                  </a:lnTo>
                  <a:cubicBezTo>
                    <a:pt x="1990060" y="22344"/>
                    <a:pt x="2003721" y="20665"/>
                    <a:pt x="2017269" y="18873"/>
                  </a:cubicBezTo>
                  <a:lnTo>
                    <a:pt x="2058250" y="13611"/>
                  </a:lnTo>
                  <a:cubicBezTo>
                    <a:pt x="2071910" y="11931"/>
                    <a:pt x="2085571" y="10924"/>
                    <a:pt x="2099231" y="9580"/>
                  </a:cubicBezTo>
                  <a:cubicBezTo>
                    <a:pt x="2126552" y="7229"/>
                    <a:pt x="2153985" y="4653"/>
                    <a:pt x="2181305" y="3645"/>
                  </a:cubicBezTo>
                  <a:cubicBezTo>
                    <a:pt x="2208626" y="2414"/>
                    <a:pt x="2236059" y="510"/>
                    <a:pt x="2263268" y="62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1" name="Freeform: Shape 132">
              <a:extLst>
                <a:ext uri="{FF2B5EF4-FFF2-40B4-BE49-F238E27FC236}">
                  <a16:creationId xmlns:a16="http://schemas.microsoft.com/office/drawing/2014/main" id="{90C93C2E-E730-40B7-88E1-B759E6D20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232079"/>
              <a:ext cx="5440803" cy="6130481"/>
            </a:xfrm>
            <a:custGeom>
              <a:avLst/>
              <a:gdLst>
                <a:gd name="connsiteX0" fmla="*/ 2410732 w 5440803"/>
                <a:gd name="connsiteY0" fmla="*/ 0 h 6130481"/>
                <a:gd name="connsiteX1" fmla="*/ 4712616 w 5440803"/>
                <a:gd name="connsiteY1" fmla="*/ 1134258 h 6130481"/>
                <a:gd name="connsiteX2" fmla="*/ 5332931 w 5440803"/>
                <a:gd name="connsiteY2" fmla="*/ 3362353 h 6130481"/>
                <a:gd name="connsiteX3" fmla="*/ 4505919 w 5440803"/>
                <a:gd name="connsiteY3" fmla="*/ 5293280 h 6130481"/>
                <a:gd name="connsiteX4" fmla="*/ 2341759 w 5440803"/>
                <a:gd name="connsiteY4" fmla="*/ 6130481 h 6130481"/>
                <a:gd name="connsiteX5" fmla="*/ 57118 w 5440803"/>
                <a:gd name="connsiteY5" fmla="*/ 5212325 h 6130481"/>
                <a:gd name="connsiteX6" fmla="*/ 0 w 5440803"/>
                <a:gd name="connsiteY6" fmla="*/ 5151529 h 6130481"/>
                <a:gd name="connsiteX7" fmla="*/ 0 w 5440803"/>
                <a:gd name="connsiteY7" fmla="*/ 4222733 h 6130481"/>
                <a:gd name="connsiteX8" fmla="*/ 124146 w 5440803"/>
                <a:gd name="connsiteY8" fmla="*/ 4421298 h 6130481"/>
                <a:gd name="connsiteX9" fmla="*/ 458643 w 5440803"/>
                <a:gd name="connsiteY9" fmla="*/ 4813600 h 6130481"/>
                <a:gd name="connsiteX10" fmla="*/ 2341982 w 5440803"/>
                <a:gd name="connsiteY10" fmla="*/ 5570406 h 6130481"/>
                <a:gd name="connsiteX11" fmla="*/ 3330456 w 5440803"/>
                <a:gd name="connsiteY11" fmla="*/ 5407153 h 6130481"/>
                <a:gd name="connsiteX12" fmla="*/ 4101930 w 5440803"/>
                <a:gd name="connsiteY12" fmla="*/ 4897241 h 6130481"/>
                <a:gd name="connsiteX13" fmla="*/ 4362933 w 5440803"/>
                <a:gd name="connsiteY13" fmla="*/ 4564802 h 6130481"/>
                <a:gd name="connsiteX14" fmla="*/ 4493042 w 5440803"/>
                <a:gd name="connsiteY14" fmla="*/ 4149952 h 6130481"/>
                <a:gd name="connsiteX15" fmla="*/ 4796929 w 5440803"/>
                <a:gd name="connsiteY15" fmla="*/ 3168421 h 6130481"/>
                <a:gd name="connsiteX16" fmla="*/ 4788084 w 5440803"/>
                <a:gd name="connsiteY16" fmla="*/ 2321590 h 6130481"/>
                <a:gd name="connsiteX17" fmla="*/ 4281755 w 5440803"/>
                <a:gd name="connsiteY17" fmla="*/ 1501856 h 6130481"/>
                <a:gd name="connsiteX18" fmla="*/ 3434364 w 5440803"/>
                <a:gd name="connsiteY18" fmla="*/ 808425 h 6130481"/>
                <a:gd name="connsiteX19" fmla="*/ 2410732 w 5440803"/>
                <a:gd name="connsiteY19" fmla="*/ 559851 h 6130481"/>
                <a:gd name="connsiteX20" fmla="*/ 1556847 w 5440803"/>
                <a:gd name="connsiteY20" fmla="*/ 812008 h 6130481"/>
                <a:gd name="connsiteX21" fmla="*/ 733530 w 5440803"/>
                <a:gd name="connsiteY21" fmla="*/ 1502976 h 6130481"/>
                <a:gd name="connsiteX22" fmla="*/ 379145 w 5440803"/>
                <a:gd name="connsiteY22" fmla="*/ 1831049 h 6130481"/>
                <a:gd name="connsiteX23" fmla="*/ 71661 w 5440803"/>
                <a:gd name="connsiteY23" fmla="*/ 2115762 h 6130481"/>
                <a:gd name="connsiteX24" fmla="*/ 0 w 5440803"/>
                <a:gd name="connsiteY24" fmla="*/ 2191545 h 6130481"/>
                <a:gd name="connsiteX25" fmla="*/ 0 w 5440803"/>
                <a:gd name="connsiteY25" fmla="*/ 1412025 h 6130481"/>
                <a:gd name="connsiteX26" fmla="*/ 106977 w 5440803"/>
                <a:gd name="connsiteY26" fmla="*/ 1315650 h 6130481"/>
                <a:gd name="connsiteX27" fmla="*/ 329318 w 5440803"/>
                <a:gd name="connsiteY27" fmla="*/ 1107273 h 6130481"/>
                <a:gd name="connsiteX28" fmla="*/ 2410732 w 5440803"/>
                <a:gd name="connsiteY28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0803" h="6130481">
                  <a:moveTo>
                    <a:pt x="2410732" y="0"/>
                  </a:moveTo>
                  <a:cubicBezTo>
                    <a:pt x="3390136" y="0"/>
                    <a:pt x="4116374" y="463445"/>
                    <a:pt x="4712616" y="1134258"/>
                  </a:cubicBezTo>
                  <a:cubicBezTo>
                    <a:pt x="5210212" y="1694109"/>
                    <a:pt x="5651598" y="2516643"/>
                    <a:pt x="5332931" y="3362353"/>
                  </a:cubicBezTo>
                  <a:cubicBezTo>
                    <a:pt x="4905653" y="4496612"/>
                    <a:pt x="5094658" y="4716633"/>
                    <a:pt x="4505919" y="5293280"/>
                  </a:cubicBezTo>
                  <a:cubicBezTo>
                    <a:pt x="3917179" y="5869926"/>
                    <a:pt x="3240096" y="6130481"/>
                    <a:pt x="2341759" y="6130481"/>
                  </a:cubicBezTo>
                  <a:cubicBezTo>
                    <a:pt x="1451371" y="6130481"/>
                    <a:pt x="644514" y="5780127"/>
                    <a:pt x="57118" y="5212325"/>
                  </a:cubicBezTo>
                  <a:lnTo>
                    <a:pt x="0" y="5151529"/>
                  </a:lnTo>
                  <a:lnTo>
                    <a:pt x="0" y="4222733"/>
                  </a:lnTo>
                  <a:lnTo>
                    <a:pt x="124146" y="4421298"/>
                  </a:lnTo>
                  <a:cubicBezTo>
                    <a:pt x="221742" y="4561527"/>
                    <a:pt x="333461" y="4692616"/>
                    <a:pt x="458643" y="4813600"/>
                  </a:cubicBezTo>
                  <a:cubicBezTo>
                    <a:pt x="963629" y="5301566"/>
                    <a:pt x="1632539" y="5570406"/>
                    <a:pt x="2341982" y="5570406"/>
                  </a:cubicBezTo>
                  <a:cubicBezTo>
                    <a:pt x="2722681" y="5570406"/>
                    <a:pt x="3046051" y="5516996"/>
                    <a:pt x="3330456" y="5407153"/>
                  </a:cubicBezTo>
                  <a:cubicBezTo>
                    <a:pt x="3609261" y="5299438"/>
                    <a:pt x="3861642" y="5132603"/>
                    <a:pt x="4101930" y="4897241"/>
                  </a:cubicBezTo>
                  <a:cubicBezTo>
                    <a:pt x="4268990" y="4733653"/>
                    <a:pt x="4327662" y="4637358"/>
                    <a:pt x="4362933" y="4564802"/>
                  </a:cubicBezTo>
                  <a:cubicBezTo>
                    <a:pt x="4413208" y="4461453"/>
                    <a:pt x="4446687" y="4330784"/>
                    <a:pt x="4493042" y="4149952"/>
                  </a:cubicBezTo>
                  <a:cubicBezTo>
                    <a:pt x="4552386" y="3918846"/>
                    <a:pt x="4633453" y="3602194"/>
                    <a:pt x="4796929" y="3168421"/>
                  </a:cubicBezTo>
                  <a:cubicBezTo>
                    <a:pt x="4896919" y="2902940"/>
                    <a:pt x="4894007" y="2626037"/>
                    <a:pt x="4788084" y="2321590"/>
                  </a:cubicBezTo>
                  <a:cubicBezTo>
                    <a:pt x="4694365" y="2052526"/>
                    <a:pt x="4519355" y="1769129"/>
                    <a:pt x="4281755" y="1501856"/>
                  </a:cubicBezTo>
                  <a:cubicBezTo>
                    <a:pt x="4004180" y="1189683"/>
                    <a:pt x="3726942" y="962832"/>
                    <a:pt x="3434364" y="808425"/>
                  </a:cubicBezTo>
                  <a:cubicBezTo>
                    <a:pt x="3117264" y="641141"/>
                    <a:pt x="2782473" y="559851"/>
                    <a:pt x="2410732" y="559851"/>
                  </a:cubicBezTo>
                  <a:cubicBezTo>
                    <a:pt x="2109308" y="559851"/>
                    <a:pt x="1838005" y="640134"/>
                    <a:pt x="1556847" y="812008"/>
                  </a:cubicBezTo>
                  <a:cubicBezTo>
                    <a:pt x="1266733" y="989593"/>
                    <a:pt x="991062" y="1250707"/>
                    <a:pt x="733530" y="1502976"/>
                  </a:cubicBezTo>
                  <a:cubicBezTo>
                    <a:pt x="613274" y="1620769"/>
                    <a:pt x="494250" y="1727700"/>
                    <a:pt x="379145" y="1831049"/>
                  </a:cubicBezTo>
                  <a:cubicBezTo>
                    <a:pt x="267679" y="1931095"/>
                    <a:pt x="163826" y="2024338"/>
                    <a:pt x="71661" y="2115762"/>
                  </a:cubicBezTo>
                  <a:lnTo>
                    <a:pt x="0" y="2191545"/>
                  </a:lnTo>
                  <a:lnTo>
                    <a:pt x="0" y="1412025"/>
                  </a:lnTo>
                  <a:lnTo>
                    <a:pt x="106977" y="1315650"/>
                  </a:lnTo>
                  <a:cubicBezTo>
                    <a:pt x="181147" y="1248359"/>
                    <a:pt x="255726" y="1179354"/>
                    <a:pt x="329318" y="1107273"/>
                  </a:cubicBezTo>
                  <a:cubicBezTo>
                    <a:pt x="917945" y="530627"/>
                    <a:pt x="1512395" y="0"/>
                    <a:pt x="241073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18DC5A3-6F4C-4B90-827E-5E60DC2A2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232079"/>
              <a:ext cx="5311417" cy="6130481"/>
            </a:xfrm>
            <a:custGeom>
              <a:avLst/>
              <a:gdLst>
                <a:gd name="connsiteX0" fmla="*/ 2342990 w 5311417"/>
                <a:gd name="connsiteY0" fmla="*/ 0 h 6130481"/>
                <a:gd name="connsiteX1" fmla="*/ 4598070 w 5311417"/>
                <a:gd name="connsiteY1" fmla="*/ 1134258 h 6130481"/>
                <a:gd name="connsiteX2" fmla="*/ 5205733 w 5311417"/>
                <a:gd name="connsiteY2" fmla="*/ 3362353 h 6130481"/>
                <a:gd name="connsiteX3" fmla="*/ 4395516 w 5311417"/>
                <a:gd name="connsiteY3" fmla="*/ 5293280 h 6130481"/>
                <a:gd name="connsiteX4" fmla="*/ 2275472 w 5311417"/>
                <a:gd name="connsiteY4" fmla="*/ 6130481 h 6130481"/>
                <a:gd name="connsiteX5" fmla="*/ 37412 w 5311417"/>
                <a:gd name="connsiteY5" fmla="*/ 5212325 h 6130481"/>
                <a:gd name="connsiteX6" fmla="*/ 0 w 5311417"/>
                <a:gd name="connsiteY6" fmla="*/ 5171681 h 6130481"/>
                <a:gd name="connsiteX7" fmla="*/ 0 w 5311417"/>
                <a:gd name="connsiteY7" fmla="*/ 4010037 h 6130481"/>
                <a:gd name="connsiteX8" fmla="*/ 68311 w 5311417"/>
                <a:gd name="connsiteY8" fmla="*/ 4150752 h 6130481"/>
                <a:gd name="connsiteX9" fmla="*/ 509366 w 5311417"/>
                <a:gd name="connsiteY9" fmla="*/ 4734212 h 6130481"/>
                <a:gd name="connsiteX10" fmla="*/ 2275584 w 5311417"/>
                <a:gd name="connsiteY10" fmla="*/ 5458772 h 6130481"/>
                <a:gd name="connsiteX11" fmla="*/ 3920539 w 5311417"/>
                <a:gd name="connsiteY11" fmla="*/ 4818302 h 6130481"/>
                <a:gd name="connsiteX12" fmla="*/ 4154332 w 5311417"/>
                <a:gd name="connsiteY12" fmla="*/ 4516766 h 6130481"/>
                <a:gd name="connsiteX13" fmla="*/ 4274252 w 5311417"/>
                <a:gd name="connsiteY13" fmla="*/ 4122855 h 6130481"/>
                <a:gd name="connsiteX14" fmla="*/ 4575452 w 5311417"/>
                <a:gd name="connsiteY14" fmla="*/ 3129791 h 6130481"/>
                <a:gd name="connsiteX15" fmla="*/ 4565823 w 5311417"/>
                <a:gd name="connsiteY15" fmla="*/ 2357869 h 6130481"/>
                <a:gd name="connsiteX16" fmla="*/ 4091405 w 5311417"/>
                <a:gd name="connsiteY16" fmla="*/ 1575533 h 6130481"/>
                <a:gd name="connsiteX17" fmla="*/ 3292610 w 5311417"/>
                <a:gd name="connsiteY17" fmla="*/ 907071 h 6130481"/>
                <a:gd name="connsiteX18" fmla="*/ 2342990 w 5311417"/>
                <a:gd name="connsiteY18" fmla="*/ 671821 h 6130481"/>
                <a:gd name="connsiteX19" fmla="*/ 779214 w 5311417"/>
                <a:gd name="connsiteY19" fmla="*/ 1582475 h 6130481"/>
                <a:gd name="connsiteX20" fmla="*/ 428523 w 5311417"/>
                <a:gd name="connsiteY20" fmla="*/ 1913907 h 6130481"/>
                <a:gd name="connsiteX21" fmla="*/ 12740 w 5311417"/>
                <a:gd name="connsiteY21" fmla="*/ 2322511 h 6130481"/>
                <a:gd name="connsiteX22" fmla="*/ 0 w 5311417"/>
                <a:gd name="connsiteY22" fmla="*/ 2338946 h 6130481"/>
                <a:gd name="connsiteX23" fmla="*/ 0 w 5311417"/>
                <a:gd name="connsiteY23" fmla="*/ 1394957 h 6130481"/>
                <a:gd name="connsiteX24" fmla="*/ 86231 w 5311417"/>
                <a:gd name="connsiteY24" fmla="*/ 1315650 h 6130481"/>
                <a:gd name="connsiteX25" fmla="*/ 304013 w 5311417"/>
                <a:gd name="connsiteY25" fmla="*/ 1107273 h 6130481"/>
                <a:gd name="connsiteX26" fmla="*/ 2342990 w 5311417"/>
                <a:gd name="connsiteY26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11417" h="6130481">
                  <a:moveTo>
                    <a:pt x="2342990" y="0"/>
                  </a:moveTo>
                  <a:cubicBezTo>
                    <a:pt x="3302463" y="0"/>
                    <a:pt x="4013810" y="463445"/>
                    <a:pt x="4598070" y="1134258"/>
                  </a:cubicBezTo>
                  <a:cubicBezTo>
                    <a:pt x="5085589" y="1694109"/>
                    <a:pt x="5517906" y="2516643"/>
                    <a:pt x="5205733" y="3362353"/>
                  </a:cubicBezTo>
                  <a:cubicBezTo>
                    <a:pt x="4787076" y="4496612"/>
                    <a:pt x="4972163" y="4716633"/>
                    <a:pt x="4395516" y="5293280"/>
                  </a:cubicBezTo>
                  <a:cubicBezTo>
                    <a:pt x="3818758" y="5869926"/>
                    <a:pt x="3155446" y="6130481"/>
                    <a:pt x="2275472" y="6130481"/>
                  </a:cubicBezTo>
                  <a:cubicBezTo>
                    <a:pt x="1403224" y="6130481"/>
                    <a:pt x="612827" y="5780127"/>
                    <a:pt x="37412" y="5212325"/>
                  </a:cubicBezTo>
                  <a:lnTo>
                    <a:pt x="0" y="5171681"/>
                  </a:lnTo>
                  <a:lnTo>
                    <a:pt x="0" y="4010037"/>
                  </a:lnTo>
                  <a:lnTo>
                    <a:pt x="68311" y="4150752"/>
                  </a:lnTo>
                  <a:cubicBezTo>
                    <a:pt x="185507" y="4364921"/>
                    <a:pt x="333265" y="4560463"/>
                    <a:pt x="509366" y="4734212"/>
                  </a:cubicBezTo>
                  <a:cubicBezTo>
                    <a:pt x="982888" y="5201464"/>
                    <a:pt x="1610145" y="5458772"/>
                    <a:pt x="2275584" y="5458772"/>
                  </a:cubicBezTo>
                  <a:cubicBezTo>
                    <a:pt x="2979653" y="5458772"/>
                    <a:pt x="3471650" y="5267191"/>
                    <a:pt x="3920539" y="4818302"/>
                  </a:cubicBezTo>
                  <a:cubicBezTo>
                    <a:pt x="4072258" y="4666583"/>
                    <a:pt x="4123877" y="4580701"/>
                    <a:pt x="4154332" y="4516766"/>
                  </a:cubicBezTo>
                  <a:cubicBezTo>
                    <a:pt x="4198785" y="4423495"/>
                    <a:pt x="4230472" y="4297417"/>
                    <a:pt x="4274252" y="4122855"/>
                  </a:cubicBezTo>
                  <a:cubicBezTo>
                    <a:pt x="4332925" y="3889285"/>
                    <a:pt x="4413320" y="3569275"/>
                    <a:pt x="4575452" y="3129791"/>
                  </a:cubicBezTo>
                  <a:cubicBezTo>
                    <a:pt x="4664133" y="2889503"/>
                    <a:pt x="4660998" y="2637010"/>
                    <a:pt x="4565823" y="2357869"/>
                  </a:cubicBezTo>
                  <a:cubicBezTo>
                    <a:pt x="4478710" y="2102465"/>
                    <a:pt x="4314674" y="1831945"/>
                    <a:pt x="4091405" y="1575533"/>
                  </a:cubicBezTo>
                  <a:cubicBezTo>
                    <a:pt x="3828387" y="1273549"/>
                    <a:pt x="3567161" y="1054983"/>
                    <a:pt x="3292610" y="907071"/>
                  </a:cubicBezTo>
                  <a:cubicBezTo>
                    <a:pt x="2998800" y="748745"/>
                    <a:pt x="2688082" y="671821"/>
                    <a:pt x="2342990" y="671821"/>
                  </a:cubicBezTo>
                  <a:cubicBezTo>
                    <a:pt x="1736448" y="671821"/>
                    <a:pt x="1312193" y="1049273"/>
                    <a:pt x="779214" y="1582475"/>
                  </a:cubicBezTo>
                  <a:cubicBezTo>
                    <a:pt x="659630" y="1702059"/>
                    <a:pt x="542173" y="1809774"/>
                    <a:pt x="428523" y="1913907"/>
                  </a:cubicBezTo>
                  <a:cubicBezTo>
                    <a:pt x="268546" y="2060532"/>
                    <a:pt x="124944" y="2192104"/>
                    <a:pt x="12740" y="2322511"/>
                  </a:cubicBezTo>
                  <a:lnTo>
                    <a:pt x="0" y="2338946"/>
                  </a:lnTo>
                  <a:lnTo>
                    <a:pt x="0" y="1394957"/>
                  </a:lnTo>
                  <a:lnTo>
                    <a:pt x="86231" y="1315650"/>
                  </a:lnTo>
                  <a:cubicBezTo>
                    <a:pt x="158882" y="1248359"/>
                    <a:pt x="231932" y="1179354"/>
                    <a:pt x="304013" y="1107273"/>
                  </a:cubicBezTo>
                  <a:cubicBezTo>
                    <a:pt x="880659" y="530627"/>
                    <a:pt x="1463016" y="0"/>
                    <a:pt x="2342990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923E9F1-7D42-4347-BA21-D8A649C9E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232079"/>
              <a:ext cx="5311370" cy="6130481"/>
            </a:xfrm>
            <a:custGeom>
              <a:avLst/>
              <a:gdLst>
                <a:gd name="connsiteX0" fmla="*/ 2342990 w 5311370"/>
                <a:gd name="connsiteY0" fmla="*/ 0 h 6130481"/>
                <a:gd name="connsiteX1" fmla="*/ 4598070 w 5311370"/>
                <a:gd name="connsiteY1" fmla="*/ 1134258 h 6130481"/>
                <a:gd name="connsiteX2" fmla="*/ 5205733 w 5311370"/>
                <a:gd name="connsiteY2" fmla="*/ 3362353 h 6130481"/>
                <a:gd name="connsiteX3" fmla="*/ 4395516 w 5311370"/>
                <a:gd name="connsiteY3" fmla="*/ 5293280 h 6130481"/>
                <a:gd name="connsiteX4" fmla="*/ 2275472 w 5311370"/>
                <a:gd name="connsiteY4" fmla="*/ 6130481 h 6130481"/>
                <a:gd name="connsiteX5" fmla="*/ 37412 w 5311370"/>
                <a:gd name="connsiteY5" fmla="*/ 5212325 h 6130481"/>
                <a:gd name="connsiteX6" fmla="*/ 0 w 5311370"/>
                <a:gd name="connsiteY6" fmla="*/ 5171681 h 6130481"/>
                <a:gd name="connsiteX7" fmla="*/ 0 w 5311370"/>
                <a:gd name="connsiteY7" fmla="*/ 4253325 h 6130481"/>
                <a:gd name="connsiteX8" fmla="*/ 102872 w 5311370"/>
                <a:gd name="connsiteY8" fmla="*/ 4421298 h 6130481"/>
                <a:gd name="connsiteX9" fmla="*/ 430539 w 5311370"/>
                <a:gd name="connsiteY9" fmla="*/ 4813600 h 6130481"/>
                <a:gd name="connsiteX10" fmla="*/ 2275472 w 5311370"/>
                <a:gd name="connsiteY10" fmla="*/ 5570406 h 6130481"/>
                <a:gd name="connsiteX11" fmla="*/ 3243791 w 5311370"/>
                <a:gd name="connsiteY11" fmla="*/ 5407153 h 6130481"/>
                <a:gd name="connsiteX12" fmla="*/ 3999590 w 5311370"/>
                <a:gd name="connsiteY12" fmla="*/ 4897241 h 6130481"/>
                <a:gd name="connsiteX13" fmla="*/ 4255329 w 5311370"/>
                <a:gd name="connsiteY13" fmla="*/ 4564802 h 6130481"/>
                <a:gd name="connsiteX14" fmla="*/ 4382864 w 5311370"/>
                <a:gd name="connsiteY14" fmla="*/ 4149952 h 6130481"/>
                <a:gd name="connsiteX15" fmla="*/ 4680480 w 5311370"/>
                <a:gd name="connsiteY15" fmla="*/ 3168421 h 6130481"/>
                <a:gd name="connsiteX16" fmla="*/ 4671859 w 5311370"/>
                <a:gd name="connsiteY16" fmla="*/ 2321590 h 6130481"/>
                <a:gd name="connsiteX17" fmla="*/ 4175943 w 5311370"/>
                <a:gd name="connsiteY17" fmla="*/ 1501856 h 6130481"/>
                <a:gd name="connsiteX18" fmla="*/ 3345795 w 5311370"/>
                <a:gd name="connsiteY18" fmla="*/ 808425 h 6130481"/>
                <a:gd name="connsiteX19" fmla="*/ 2342990 w 5311370"/>
                <a:gd name="connsiteY19" fmla="*/ 559851 h 6130481"/>
                <a:gd name="connsiteX20" fmla="*/ 1506461 w 5311370"/>
                <a:gd name="connsiteY20" fmla="*/ 812008 h 6130481"/>
                <a:gd name="connsiteX21" fmla="*/ 699939 w 5311370"/>
                <a:gd name="connsiteY21" fmla="*/ 1502976 h 6130481"/>
                <a:gd name="connsiteX22" fmla="*/ 352720 w 5311370"/>
                <a:gd name="connsiteY22" fmla="*/ 1831049 h 6130481"/>
                <a:gd name="connsiteX23" fmla="*/ 51450 w 5311370"/>
                <a:gd name="connsiteY23" fmla="*/ 2115762 h 6130481"/>
                <a:gd name="connsiteX24" fmla="*/ 0 w 5311370"/>
                <a:gd name="connsiteY24" fmla="*/ 2171306 h 6130481"/>
                <a:gd name="connsiteX25" fmla="*/ 0 w 5311370"/>
                <a:gd name="connsiteY25" fmla="*/ 1394957 h 6130481"/>
                <a:gd name="connsiteX26" fmla="*/ 86231 w 5311370"/>
                <a:gd name="connsiteY26" fmla="*/ 1315650 h 6130481"/>
                <a:gd name="connsiteX27" fmla="*/ 304013 w 5311370"/>
                <a:gd name="connsiteY27" fmla="*/ 1107273 h 6130481"/>
                <a:gd name="connsiteX28" fmla="*/ 2342990 w 5311370"/>
                <a:gd name="connsiteY28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1370" h="6130481">
                  <a:moveTo>
                    <a:pt x="2342990" y="0"/>
                  </a:moveTo>
                  <a:cubicBezTo>
                    <a:pt x="3302463" y="0"/>
                    <a:pt x="4013810" y="463445"/>
                    <a:pt x="4598070" y="1134258"/>
                  </a:cubicBezTo>
                  <a:cubicBezTo>
                    <a:pt x="5085589" y="1694109"/>
                    <a:pt x="5517794" y="2516643"/>
                    <a:pt x="5205733" y="3362353"/>
                  </a:cubicBezTo>
                  <a:cubicBezTo>
                    <a:pt x="4787076" y="4496612"/>
                    <a:pt x="4972163" y="4716633"/>
                    <a:pt x="4395516" y="5293280"/>
                  </a:cubicBezTo>
                  <a:cubicBezTo>
                    <a:pt x="3818758" y="5869926"/>
                    <a:pt x="3155446" y="6130481"/>
                    <a:pt x="2275472" y="6130481"/>
                  </a:cubicBezTo>
                  <a:cubicBezTo>
                    <a:pt x="1403224" y="6130481"/>
                    <a:pt x="612827" y="5780127"/>
                    <a:pt x="37412" y="5212325"/>
                  </a:cubicBezTo>
                  <a:lnTo>
                    <a:pt x="0" y="5171681"/>
                  </a:lnTo>
                  <a:lnTo>
                    <a:pt x="0" y="4253325"/>
                  </a:lnTo>
                  <a:lnTo>
                    <a:pt x="102872" y="4421298"/>
                  </a:lnTo>
                  <a:cubicBezTo>
                    <a:pt x="198481" y="4561527"/>
                    <a:pt x="307932" y="4692616"/>
                    <a:pt x="430539" y="4813600"/>
                  </a:cubicBezTo>
                  <a:cubicBezTo>
                    <a:pt x="925223" y="5301566"/>
                    <a:pt x="1580473" y="5570406"/>
                    <a:pt x="2275472" y="5570406"/>
                  </a:cubicBezTo>
                  <a:cubicBezTo>
                    <a:pt x="2648445" y="5570406"/>
                    <a:pt x="2965209" y="5516996"/>
                    <a:pt x="3243791" y="5407153"/>
                  </a:cubicBezTo>
                  <a:cubicBezTo>
                    <a:pt x="3516998" y="5299438"/>
                    <a:pt x="3764228" y="5132603"/>
                    <a:pt x="3999590" y="4897241"/>
                  </a:cubicBezTo>
                  <a:cubicBezTo>
                    <a:pt x="4163290" y="4733653"/>
                    <a:pt x="4220731" y="4637358"/>
                    <a:pt x="4255329" y="4564802"/>
                  </a:cubicBezTo>
                  <a:cubicBezTo>
                    <a:pt x="4304596" y="4461453"/>
                    <a:pt x="4337404" y="4330784"/>
                    <a:pt x="4382864" y="4149952"/>
                  </a:cubicBezTo>
                  <a:cubicBezTo>
                    <a:pt x="4440864" y="3918846"/>
                    <a:pt x="4520363" y="3602194"/>
                    <a:pt x="4680480" y="3168421"/>
                  </a:cubicBezTo>
                  <a:cubicBezTo>
                    <a:pt x="4778455" y="2902940"/>
                    <a:pt x="4775655" y="2626037"/>
                    <a:pt x="4671859" y="2321590"/>
                  </a:cubicBezTo>
                  <a:cubicBezTo>
                    <a:pt x="4580155" y="2052526"/>
                    <a:pt x="4408729" y="1769129"/>
                    <a:pt x="4175943" y="1501856"/>
                  </a:cubicBezTo>
                  <a:cubicBezTo>
                    <a:pt x="3903967" y="1189683"/>
                    <a:pt x="3632439" y="962832"/>
                    <a:pt x="3345795" y="808425"/>
                  </a:cubicBezTo>
                  <a:cubicBezTo>
                    <a:pt x="3035078" y="641141"/>
                    <a:pt x="2707117" y="559851"/>
                    <a:pt x="2342990" y="559851"/>
                  </a:cubicBezTo>
                  <a:cubicBezTo>
                    <a:pt x="2047725" y="559851"/>
                    <a:pt x="1781908" y="640134"/>
                    <a:pt x="1506461" y="812008"/>
                  </a:cubicBezTo>
                  <a:cubicBezTo>
                    <a:pt x="1222280" y="989593"/>
                    <a:pt x="952208" y="1250707"/>
                    <a:pt x="699939" y="1502976"/>
                  </a:cubicBezTo>
                  <a:cubicBezTo>
                    <a:pt x="582035" y="1620769"/>
                    <a:pt x="465474" y="1727700"/>
                    <a:pt x="352720" y="1831049"/>
                  </a:cubicBezTo>
                  <a:cubicBezTo>
                    <a:pt x="243493" y="1931095"/>
                    <a:pt x="141740" y="2024338"/>
                    <a:pt x="51450" y="2115762"/>
                  </a:cubicBezTo>
                  <a:lnTo>
                    <a:pt x="0" y="2171306"/>
                  </a:lnTo>
                  <a:lnTo>
                    <a:pt x="0" y="1394957"/>
                  </a:lnTo>
                  <a:lnTo>
                    <a:pt x="86231" y="1315650"/>
                  </a:lnTo>
                  <a:cubicBezTo>
                    <a:pt x="158882" y="1248359"/>
                    <a:pt x="231932" y="1179354"/>
                    <a:pt x="304013" y="1107273"/>
                  </a:cubicBezTo>
                  <a:cubicBezTo>
                    <a:pt x="880659" y="530627"/>
                    <a:pt x="1463016" y="0"/>
                    <a:pt x="2342990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64F4438-B4E2-4F9C-A4FE-FE9389B21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55838"/>
              <a:ext cx="5440869" cy="6483075"/>
            </a:xfrm>
            <a:custGeom>
              <a:avLst/>
              <a:gdLst>
                <a:gd name="connsiteX0" fmla="*/ 2199668 w 5440869"/>
                <a:gd name="connsiteY0" fmla="*/ 0 h 6483075"/>
                <a:gd name="connsiteX1" fmla="*/ 5440869 w 5440869"/>
                <a:gd name="connsiteY1" fmla="*/ 3241538 h 6483075"/>
                <a:gd name="connsiteX2" fmla="*/ 2199668 w 5440869"/>
                <a:gd name="connsiteY2" fmla="*/ 6483075 h 6483075"/>
                <a:gd name="connsiteX3" fmla="*/ 137962 w 5440869"/>
                <a:gd name="connsiteY3" fmla="*/ 5742879 h 6483075"/>
                <a:gd name="connsiteX4" fmla="*/ 0 w 5440869"/>
                <a:gd name="connsiteY4" fmla="*/ 5617479 h 6483075"/>
                <a:gd name="connsiteX5" fmla="*/ 0 w 5440869"/>
                <a:gd name="connsiteY5" fmla="*/ 5226703 h 6483075"/>
                <a:gd name="connsiteX6" fmla="*/ 157153 w 5440869"/>
                <a:gd name="connsiteY6" fmla="*/ 5384735 h 6483075"/>
                <a:gd name="connsiteX7" fmla="*/ 887601 w 5440869"/>
                <a:gd name="connsiteY7" fmla="*/ 5866903 h 6483075"/>
                <a:gd name="connsiteX8" fmla="*/ 1433568 w 5440869"/>
                <a:gd name="connsiteY8" fmla="*/ 6059940 h 6483075"/>
                <a:gd name="connsiteX9" fmla="*/ 1503885 w 5440869"/>
                <a:gd name="connsiteY9" fmla="*/ 6076287 h 6483075"/>
                <a:gd name="connsiteX10" fmla="*/ 1574202 w 5440869"/>
                <a:gd name="connsiteY10" fmla="*/ 6091963 h 6483075"/>
                <a:gd name="connsiteX11" fmla="*/ 1644967 w 5440869"/>
                <a:gd name="connsiteY11" fmla="*/ 6105176 h 6483075"/>
                <a:gd name="connsiteX12" fmla="*/ 1680350 w 5440869"/>
                <a:gd name="connsiteY12" fmla="*/ 6111782 h 6483075"/>
                <a:gd name="connsiteX13" fmla="*/ 1715844 w 5440869"/>
                <a:gd name="connsiteY13" fmla="*/ 6117716 h 6483075"/>
                <a:gd name="connsiteX14" fmla="*/ 1858047 w 5440869"/>
                <a:gd name="connsiteY14" fmla="*/ 6137647 h 6483075"/>
                <a:gd name="connsiteX15" fmla="*/ 2000809 w 5440869"/>
                <a:gd name="connsiteY15" fmla="*/ 6151195 h 6483075"/>
                <a:gd name="connsiteX16" fmla="*/ 2143906 w 5440869"/>
                <a:gd name="connsiteY16" fmla="*/ 6158250 h 6483075"/>
                <a:gd name="connsiteX17" fmla="*/ 2287004 w 5440869"/>
                <a:gd name="connsiteY17" fmla="*/ 6159705 h 6483075"/>
                <a:gd name="connsiteX18" fmla="*/ 2575216 w 5440869"/>
                <a:gd name="connsiteY18" fmla="*/ 6147277 h 6483075"/>
                <a:gd name="connsiteX19" fmla="*/ 3138986 w 5440869"/>
                <a:gd name="connsiteY19" fmla="*/ 6060276 h 6483075"/>
                <a:gd name="connsiteX20" fmla="*/ 3672748 w 5440869"/>
                <a:gd name="connsiteY20" fmla="*/ 5871718 h 6483075"/>
                <a:gd name="connsiteX21" fmla="*/ 4161162 w 5440869"/>
                <a:gd name="connsiteY21" fmla="*/ 5573093 h 6483075"/>
                <a:gd name="connsiteX22" fmla="*/ 4218379 w 5440869"/>
                <a:gd name="connsiteY22" fmla="*/ 5528529 h 6483075"/>
                <a:gd name="connsiteX23" fmla="*/ 4275147 w 5440869"/>
                <a:gd name="connsiteY23" fmla="*/ 5483069 h 6483075"/>
                <a:gd name="connsiteX24" fmla="*/ 4330685 w 5440869"/>
                <a:gd name="connsiteY24" fmla="*/ 5435818 h 6483075"/>
                <a:gd name="connsiteX25" fmla="*/ 4385438 w 5440869"/>
                <a:gd name="connsiteY25" fmla="*/ 5387671 h 6483075"/>
                <a:gd name="connsiteX26" fmla="*/ 4588104 w 5440869"/>
                <a:gd name="connsiteY26" fmla="*/ 5181198 h 6483075"/>
                <a:gd name="connsiteX27" fmla="*/ 4750573 w 5440869"/>
                <a:gd name="connsiteY27" fmla="*/ 4945836 h 6483075"/>
                <a:gd name="connsiteX28" fmla="*/ 4783157 w 5440869"/>
                <a:gd name="connsiteY28" fmla="*/ 4881453 h 6483075"/>
                <a:gd name="connsiteX29" fmla="*/ 4811709 w 5440869"/>
                <a:gd name="connsiteY29" fmla="*/ 4814607 h 6483075"/>
                <a:gd name="connsiteX30" fmla="*/ 4838022 w 5440869"/>
                <a:gd name="connsiteY30" fmla="*/ 4746193 h 6483075"/>
                <a:gd name="connsiteX31" fmla="*/ 4862320 w 5440869"/>
                <a:gd name="connsiteY31" fmla="*/ 4676436 h 6483075"/>
                <a:gd name="connsiteX32" fmla="*/ 4948536 w 5440869"/>
                <a:gd name="connsiteY32" fmla="*/ 4390352 h 6483075"/>
                <a:gd name="connsiteX33" fmla="*/ 4990749 w 5440869"/>
                <a:gd name="connsiteY33" fmla="*/ 4246134 h 6483075"/>
                <a:gd name="connsiteX34" fmla="*/ 5034194 w 5440869"/>
                <a:gd name="connsiteY34" fmla="*/ 4102140 h 6483075"/>
                <a:gd name="connsiteX35" fmla="*/ 5226335 w 5440869"/>
                <a:gd name="connsiteY35" fmla="*/ 3532884 h 6483075"/>
                <a:gd name="connsiteX36" fmla="*/ 5322741 w 5440869"/>
                <a:gd name="connsiteY36" fmla="*/ 2951647 h 6483075"/>
                <a:gd name="connsiteX37" fmla="*/ 5289822 w 5440869"/>
                <a:gd name="connsiteY37" fmla="*/ 2658733 h 6483075"/>
                <a:gd name="connsiteX38" fmla="*/ 5273922 w 5440869"/>
                <a:gd name="connsiteY38" fmla="*/ 2586848 h 6483075"/>
                <a:gd name="connsiteX39" fmla="*/ 5255223 w 5440869"/>
                <a:gd name="connsiteY39" fmla="*/ 2515635 h 6483075"/>
                <a:gd name="connsiteX40" fmla="*/ 5233500 w 5440869"/>
                <a:gd name="connsiteY40" fmla="*/ 2445317 h 6483075"/>
                <a:gd name="connsiteX41" fmla="*/ 5209427 w 5440869"/>
                <a:gd name="connsiteY41" fmla="*/ 2375896 h 6483075"/>
                <a:gd name="connsiteX42" fmla="*/ 4938459 w 5440869"/>
                <a:gd name="connsiteY42" fmla="*/ 1857138 h 6483075"/>
                <a:gd name="connsiteX43" fmla="*/ 4568733 w 5440869"/>
                <a:gd name="connsiteY43" fmla="*/ 1405450 h 6483075"/>
                <a:gd name="connsiteX44" fmla="*/ 4139664 w 5440869"/>
                <a:gd name="connsiteY44" fmla="*/ 1012323 h 6483075"/>
                <a:gd name="connsiteX45" fmla="*/ 3909229 w 5440869"/>
                <a:gd name="connsiteY45" fmla="*/ 841344 h 6483075"/>
                <a:gd name="connsiteX46" fmla="*/ 3667933 w 5440869"/>
                <a:gd name="connsiteY46" fmla="*/ 691528 h 6483075"/>
                <a:gd name="connsiteX47" fmla="*/ 3153430 w 5440869"/>
                <a:gd name="connsiteY47" fmla="*/ 468819 h 6483075"/>
                <a:gd name="connsiteX48" fmla="*/ 2605000 w 5440869"/>
                <a:gd name="connsiteY48" fmla="*/ 366031 h 6483075"/>
                <a:gd name="connsiteX49" fmla="*/ 2535019 w 5440869"/>
                <a:gd name="connsiteY49" fmla="*/ 361440 h 6483075"/>
                <a:gd name="connsiteX50" fmla="*/ 2464925 w 5440869"/>
                <a:gd name="connsiteY50" fmla="*/ 358417 h 6483075"/>
                <a:gd name="connsiteX51" fmla="*/ 2394608 w 5440869"/>
                <a:gd name="connsiteY51" fmla="*/ 357521 h 6483075"/>
                <a:gd name="connsiteX52" fmla="*/ 2325634 w 5440869"/>
                <a:gd name="connsiteY52" fmla="*/ 358529 h 6483075"/>
                <a:gd name="connsiteX53" fmla="*/ 2053883 w 5440869"/>
                <a:gd name="connsiteY53" fmla="*/ 385289 h 6483075"/>
                <a:gd name="connsiteX54" fmla="*/ 1534565 w 5440869"/>
                <a:gd name="connsiteY54" fmla="*/ 553917 h 6483075"/>
                <a:gd name="connsiteX55" fmla="*/ 1058019 w 5440869"/>
                <a:gd name="connsiteY55" fmla="*/ 853549 h 6483075"/>
                <a:gd name="connsiteX56" fmla="*/ 616969 w 5440869"/>
                <a:gd name="connsiteY56" fmla="*/ 1234136 h 6483075"/>
                <a:gd name="connsiteX57" fmla="*/ 509589 w 5440869"/>
                <a:gd name="connsiteY57" fmla="*/ 1336252 h 6483075"/>
                <a:gd name="connsiteX58" fmla="*/ 400754 w 5440869"/>
                <a:gd name="connsiteY58" fmla="*/ 1440945 h 6483075"/>
                <a:gd name="connsiteX59" fmla="*/ 175918 w 5440869"/>
                <a:gd name="connsiteY59" fmla="*/ 1646074 h 6483075"/>
                <a:gd name="connsiteX60" fmla="*/ 0 w 5440869"/>
                <a:gd name="connsiteY60" fmla="*/ 1801721 h 6483075"/>
                <a:gd name="connsiteX61" fmla="*/ 0 w 5440869"/>
                <a:gd name="connsiteY61" fmla="*/ 865597 h 6483075"/>
                <a:gd name="connsiteX62" fmla="*/ 137962 w 5440869"/>
                <a:gd name="connsiteY62" fmla="*/ 740197 h 6483075"/>
                <a:gd name="connsiteX63" fmla="*/ 2199668 w 5440869"/>
                <a:gd name="connsiteY63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440869" h="6483075">
                  <a:moveTo>
                    <a:pt x="2199668" y="0"/>
                  </a:moveTo>
                  <a:cubicBezTo>
                    <a:pt x="3989736" y="0"/>
                    <a:pt x="5440869" y="1451246"/>
                    <a:pt x="5440869" y="3241538"/>
                  </a:cubicBezTo>
                  <a:cubicBezTo>
                    <a:pt x="5440869" y="5031830"/>
                    <a:pt x="3989736" y="6483075"/>
                    <a:pt x="2199668" y="6483075"/>
                  </a:cubicBezTo>
                  <a:cubicBezTo>
                    <a:pt x="1416513" y="6483075"/>
                    <a:pt x="698233" y="6205298"/>
                    <a:pt x="137962" y="5742879"/>
                  </a:cubicBezTo>
                  <a:lnTo>
                    <a:pt x="0" y="5617479"/>
                  </a:lnTo>
                  <a:lnTo>
                    <a:pt x="0" y="5226703"/>
                  </a:lnTo>
                  <a:lnTo>
                    <a:pt x="157153" y="5384735"/>
                  </a:lnTo>
                  <a:cubicBezTo>
                    <a:pt x="375191" y="5582114"/>
                    <a:pt x="623240" y="5744884"/>
                    <a:pt x="887601" y="5866903"/>
                  </a:cubicBezTo>
                  <a:cubicBezTo>
                    <a:pt x="1063842" y="5948418"/>
                    <a:pt x="1246913" y="6013137"/>
                    <a:pt x="1433568" y="6059940"/>
                  </a:cubicBezTo>
                  <a:lnTo>
                    <a:pt x="1503885" y="6076287"/>
                  </a:lnTo>
                  <a:cubicBezTo>
                    <a:pt x="1527399" y="6081550"/>
                    <a:pt x="1550465" y="6088156"/>
                    <a:pt x="1574202" y="6091963"/>
                  </a:cubicBezTo>
                  <a:lnTo>
                    <a:pt x="1644967" y="6105176"/>
                  </a:lnTo>
                  <a:lnTo>
                    <a:pt x="1680350" y="6111782"/>
                  </a:lnTo>
                  <a:cubicBezTo>
                    <a:pt x="1692107" y="6114021"/>
                    <a:pt x="1703864" y="6116373"/>
                    <a:pt x="1715844" y="6117716"/>
                  </a:cubicBezTo>
                  <a:cubicBezTo>
                    <a:pt x="1763320" y="6124323"/>
                    <a:pt x="1810571" y="6131489"/>
                    <a:pt x="1858047" y="6137647"/>
                  </a:cubicBezTo>
                  <a:cubicBezTo>
                    <a:pt x="1905746" y="6141790"/>
                    <a:pt x="1953333" y="6146381"/>
                    <a:pt x="2000809" y="6151195"/>
                  </a:cubicBezTo>
                  <a:lnTo>
                    <a:pt x="2143906" y="6158250"/>
                  </a:lnTo>
                  <a:cubicBezTo>
                    <a:pt x="2191606" y="6159593"/>
                    <a:pt x="2239305" y="6159146"/>
                    <a:pt x="2287004" y="6159705"/>
                  </a:cubicBezTo>
                  <a:cubicBezTo>
                    <a:pt x="2382963" y="6158137"/>
                    <a:pt x="2479817" y="6154666"/>
                    <a:pt x="2575216" y="6147277"/>
                  </a:cubicBezTo>
                  <a:cubicBezTo>
                    <a:pt x="2766461" y="6132944"/>
                    <a:pt x="2955243" y="6105288"/>
                    <a:pt x="3138986" y="6060276"/>
                  </a:cubicBezTo>
                  <a:cubicBezTo>
                    <a:pt x="3322729" y="6015375"/>
                    <a:pt x="3501434" y="5952785"/>
                    <a:pt x="3672748" y="5871718"/>
                  </a:cubicBezTo>
                  <a:cubicBezTo>
                    <a:pt x="3844062" y="5790428"/>
                    <a:pt x="4006979" y="5689318"/>
                    <a:pt x="4161162" y="5573093"/>
                  </a:cubicBezTo>
                  <a:lnTo>
                    <a:pt x="4218379" y="5528529"/>
                  </a:lnTo>
                  <a:cubicBezTo>
                    <a:pt x="4237526" y="5513637"/>
                    <a:pt x="4257008" y="5499193"/>
                    <a:pt x="4275147" y="5483069"/>
                  </a:cubicBezTo>
                  <a:lnTo>
                    <a:pt x="4330685" y="5435818"/>
                  </a:lnTo>
                  <a:cubicBezTo>
                    <a:pt x="4349160" y="5419918"/>
                    <a:pt x="4368083" y="5404466"/>
                    <a:pt x="4385438" y="5387671"/>
                  </a:cubicBezTo>
                  <a:cubicBezTo>
                    <a:pt x="4456875" y="5321944"/>
                    <a:pt x="4526969" y="5254650"/>
                    <a:pt x="4588104" y="5181198"/>
                  </a:cubicBezTo>
                  <a:cubicBezTo>
                    <a:pt x="4651703" y="5109089"/>
                    <a:pt x="4704329" y="5029926"/>
                    <a:pt x="4750573" y="4945836"/>
                  </a:cubicBezTo>
                  <a:cubicBezTo>
                    <a:pt x="4761546" y="4924450"/>
                    <a:pt x="4772519" y="4903064"/>
                    <a:pt x="4783157" y="4881453"/>
                  </a:cubicBezTo>
                  <a:lnTo>
                    <a:pt x="4811709" y="4814607"/>
                  </a:lnTo>
                  <a:cubicBezTo>
                    <a:pt x="4821786" y="4792549"/>
                    <a:pt x="4829288" y="4769035"/>
                    <a:pt x="4838022" y="4746193"/>
                  </a:cubicBezTo>
                  <a:cubicBezTo>
                    <a:pt x="4846531" y="4723128"/>
                    <a:pt x="4855041" y="4700174"/>
                    <a:pt x="4862320" y="4676436"/>
                  </a:cubicBezTo>
                  <a:cubicBezTo>
                    <a:pt x="4893447" y="4582717"/>
                    <a:pt x="4920880" y="4486422"/>
                    <a:pt x="4948536" y="4390352"/>
                  </a:cubicBezTo>
                  <a:lnTo>
                    <a:pt x="4990749" y="4246134"/>
                  </a:lnTo>
                  <a:lnTo>
                    <a:pt x="5034194" y="4102140"/>
                  </a:lnTo>
                  <a:cubicBezTo>
                    <a:pt x="5093090" y="3910560"/>
                    <a:pt x="5158592" y="3721330"/>
                    <a:pt x="5226335" y="3532884"/>
                  </a:cubicBezTo>
                  <a:cubicBezTo>
                    <a:pt x="5294189" y="3346902"/>
                    <a:pt x="5327444" y="3148714"/>
                    <a:pt x="5322741" y="2951647"/>
                  </a:cubicBezTo>
                  <a:cubicBezTo>
                    <a:pt x="5320726" y="2853113"/>
                    <a:pt x="5309304" y="2755027"/>
                    <a:pt x="5289822" y="2658733"/>
                  </a:cubicBezTo>
                  <a:cubicBezTo>
                    <a:pt x="5285007" y="2634659"/>
                    <a:pt x="5280192" y="2610585"/>
                    <a:pt x="5273922" y="2586848"/>
                  </a:cubicBezTo>
                  <a:cubicBezTo>
                    <a:pt x="5268100" y="2562998"/>
                    <a:pt x="5262613" y="2539036"/>
                    <a:pt x="5255223" y="2515635"/>
                  </a:cubicBezTo>
                  <a:cubicBezTo>
                    <a:pt x="5248281" y="2492009"/>
                    <a:pt x="5241563" y="2468495"/>
                    <a:pt x="5233500" y="2445317"/>
                  </a:cubicBezTo>
                  <a:cubicBezTo>
                    <a:pt x="5225774" y="2422028"/>
                    <a:pt x="5218273" y="2398738"/>
                    <a:pt x="5209427" y="2375896"/>
                  </a:cubicBezTo>
                  <a:cubicBezTo>
                    <a:pt x="5141685" y="2191817"/>
                    <a:pt x="5047966" y="2018599"/>
                    <a:pt x="4938459" y="1857138"/>
                  </a:cubicBezTo>
                  <a:cubicBezTo>
                    <a:pt x="4828841" y="1695565"/>
                    <a:pt x="4703657" y="1545301"/>
                    <a:pt x="4568733" y="1405450"/>
                  </a:cubicBezTo>
                  <a:cubicBezTo>
                    <a:pt x="4432802" y="1265040"/>
                    <a:pt x="4290040" y="1132131"/>
                    <a:pt x="4139664" y="1012323"/>
                  </a:cubicBezTo>
                  <a:cubicBezTo>
                    <a:pt x="4064644" y="952195"/>
                    <a:pt x="3988168" y="894642"/>
                    <a:pt x="3909229" y="841344"/>
                  </a:cubicBezTo>
                  <a:cubicBezTo>
                    <a:pt x="3830962" y="787263"/>
                    <a:pt x="3750231" y="737548"/>
                    <a:pt x="3667933" y="691528"/>
                  </a:cubicBezTo>
                  <a:cubicBezTo>
                    <a:pt x="3503449" y="599712"/>
                    <a:pt x="3331687" y="523349"/>
                    <a:pt x="3153430" y="468819"/>
                  </a:cubicBezTo>
                  <a:cubicBezTo>
                    <a:pt x="2975173" y="414514"/>
                    <a:pt x="2791206" y="380699"/>
                    <a:pt x="2605000" y="366031"/>
                  </a:cubicBezTo>
                  <a:cubicBezTo>
                    <a:pt x="2581598" y="364575"/>
                    <a:pt x="2558420" y="362448"/>
                    <a:pt x="2535019" y="361440"/>
                  </a:cubicBezTo>
                  <a:lnTo>
                    <a:pt x="2464925" y="358417"/>
                  </a:lnTo>
                  <a:lnTo>
                    <a:pt x="2394608" y="357521"/>
                  </a:lnTo>
                  <a:cubicBezTo>
                    <a:pt x="2370982" y="356961"/>
                    <a:pt x="2348700" y="358305"/>
                    <a:pt x="2325634" y="358529"/>
                  </a:cubicBezTo>
                  <a:cubicBezTo>
                    <a:pt x="2234154" y="360992"/>
                    <a:pt x="2143459" y="370285"/>
                    <a:pt x="2053883" y="385289"/>
                  </a:cubicBezTo>
                  <a:cubicBezTo>
                    <a:pt x="1874618" y="415521"/>
                    <a:pt x="1700840" y="473634"/>
                    <a:pt x="1534565" y="553917"/>
                  </a:cubicBezTo>
                  <a:cubicBezTo>
                    <a:pt x="1368401" y="634647"/>
                    <a:pt x="1209739" y="737100"/>
                    <a:pt x="1058019" y="853549"/>
                  </a:cubicBezTo>
                  <a:cubicBezTo>
                    <a:pt x="906076" y="969886"/>
                    <a:pt x="760403" y="1099212"/>
                    <a:pt x="616969" y="1234136"/>
                  </a:cubicBezTo>
                  <a:cubicBezTo>
                    <a:pt x="581026" y="1267951"/>
                    <a:pt x="545308" y="1301990"/>
                    <a:pt x="509589" y="1336252"/>
                  </a:cubicBezTo>
                  <a:lnTo>
                    <a:pt x="400754" y="1440945"/>
                  </a:lnTo>
                  <a:cubicBezTo>
                    <a:pt x="326518" y="1511374"/>
                    <a:pt x="251162" y="1579452"/>
                    <a:pt x="175918" y="1646074"/>
                  </a:cubicBezTo>
                  <a:lnTo>
                    <a:pt x="0" y="1801721"/>
                  </a:lnTo>
                  <a:lnTo>
                    <a:pt x="0" y="865597"/>
                  </a:lnTo>
                  <a:lnTo>
                    <a:pt x="137962" y="740197"/>
                  </a:lnTo>
                  <a:cubicBezTo>
                    <a:pt x="698233" y="277778"/>
                    <a:pt x="1416513" y="0"/>
                    <a:pt x="2199668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1318B55-C583-42E5-ABA1-BE8CC332E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5581" y="4078224"/>
            <a:ext cx="4977975" cy="1979514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F4AC7C-A2E6-E345-AE5E-99F9DE9E13F8}"/>
              </a:ext>
            </a:extLst>
          </p:cNvPr>
          <p:cNvSpPr txBox="1">
            <a:spLocks/>
          </p:cNvSpPr>
          <p:nvPr/>
        </p:nvSpPr>
        <p:spPr>
          <a:xfrm>
            <a:off x="6354871" y="2827419"/>
            <a:ext cx="5029200" cy="3227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A2BD48-50BB-254F-AED8-5E7D7521DE43}"/>
              </a:ext>
            </a:extLst>
          </p:cNvPr>
          <p:cNvGrpSpPr/>
          <p:nvPr/>
        </p:nvGrpSpPr>
        <p:grpSpPr>
          <a:xfrm>
            <a:off x="617953" y="508838"/>
            <a:ext cx="10820611" cy="5935073"/>
            <a:chOff x="617953" y="508838"/>
            <a:chExt cx="10820611" cy="5935073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4687875-C210-AC46-8B62-B31AB3C3E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29939" y="3394537"/>
              <a:ext cx="6008625" cy="3049374"/>
            </a:xfrm>
            <a:prstGeom prst="rect">
              <a:avLst/>
            </a:prstGeom>
            <a:effectLst>
              <a:softEdge rad="0"/>
            </a:effectLst>
          </p:spPr>
        </p:pic>
        <p:graphicFrame>
          <p:nvGraphicFramePr>
            <p:cNvPr id="122" name="TextBox 30">
              <a:extLst>
                <a:ext uri="{FF2B5EF4-FFF2-40B4-BE49-F238E27FC236}">
                  <a16:creationId xmlns:a16="http://schemas.microsoft.com/office/drawing/2014/main" id="{16FB6BB0-5994-465A-BFD7-1D452725945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6914287"/>
                </p:ext>
              </p:extLst>
            </p:nvPr>
          </p:nvGraphicFramePr>
          <p:xfrm>
            <a:off x="6090573" y="804672"/>
            <a:ext cx="5293497" cy="263582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85" name="Заголовок 1">
              <a:extLst>
                <a:ext uri="{FF2B5EF4-FFF2-40B4-BE49-F238E27FC236}">
                  <a16:creationId xmlns:a16="http://schemas.microsoft.com/office/drawing/2014/main" id="{FFA69337-362E-CF49-B5DA-8A0452057947}"/>
                </a:ext>
              </a:extLst>
            </p:cNvPr>
            <p:cNvSpPr txBox="1">
              <a:spLocks/>
            </p:cNvSpPr>
            <p:nvPr/>
          </p:nvSpPr>
          <p:spPr>
            <a:xfrm>
              <a:off x="6170054" y="508838"/>
              <a:ext cx="3855720" cy="67609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rPr>
                <a:t>… contd.,</a:t>
              </a:r>
            </a:p>
          </p:txBody>
        </p:sp>
        <p:pic>
          <p:nvPicPr>
            <p:cNvPr id="91" name="Graphic 90" descr="Arrow circle with solid fill">
              <a:extLst>
                <a:ext uri="{FF2B5EF4-FFF2-40B4-BE49-F238E27FC236}">
                  <a16:creationId xmlns:a16="http://schemas.microsoft.com/office/drawing/2014/main" id="{F6E5C68C-109B-9E41-BC24-1D19A9BDB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7953" y="2105895"/>
              <a:ext cx="2802580" cy="280258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4397D7-E16D-6844-89FF-1F7DA7598740}"/>
                </a:ext>
              </a:extLst>
            </p:cNvPr>
            <p:cNvGrpSpPr/>
            <p:nvPr/>
          </p:nvGrpSpPr>
          <p:grpSpPr>
            <a:xfrm>
              <a:off x="6350361" y="1156687"/>
              <a:ext cx="906064" cy="906064"/>
              <a:chOff x="6350361" y="1156687"/>
              <a:chExt cx="906064" cy="906064"/>
            </a:xfrm>
          </p:grpSpPr>
          <p:sp>
            <p:nvSpPr>
              <p:cNvPr id="93" name="Round Diagonal Corner Rectangle 92">
                <a:extLst>
                  <a:ext uri="{FF2B5EF4-FFF2-40B4-BE49-F238E27FC236}">
                    <a16:creationId xmlns:a16="http://schemas.microsoft.com/office/drawing/2014/main" id="{E53C1C9A-43AD-F148-88A1-AE7683950B28}"/>
                  </a:ext>
                </a:extLst>
              </p:cNvPr>
              <p:cNvSpPr/>
              <p:nvPr/>
            </p:nvSpPr>
            <p:spPr>
              <a:xfrm>
                <a:off x="6350361" y="1156687"/>
                <a:ext cx="906064" cy="906064"/>
              </a:xfrm>
              <a:prstGeom prst="round2DiagRect">
                <a:avLst>
                  <a:gd name="adj1" fmla="val 29727"/>
                  <a:gd name="adj2" fmla="val 0"/>
                </a:avLst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94" name="Rectangle 93" descr="Arrow Circle">
                <a:extLst>
                  <a:ext uri="{FF2B5EF4-FFF2-40B4-BE49-F238E27FC236}">
                    <a16:creationId xmlns:a16="http://schemas.microsoft.com/office/drawing/2014/main" id="{43C2D2EC-5B38-594D-B240-F68BF7727111}"/>
                  </a:ext>
                </a:extLst>
              </p:cNvPr>
              <p:cNvSpPr/>
              <p:nvPr/>
            </p:nvSpPr>
            <p:spPr>
              <a:xfrm>
                <a:off x="6543457" y="1349782"/>
                <a:ext cx="521207" cy="519873"/>
              </a:xfrm>
              <a:prstGeom prst="rect">
                <a:avLst/>
              </a:prstGeom>
              <a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>
                <a:reflection stA="45000" endPos="0" dist="50800" dir="5400000" sy="-100000" algn="bl" rotWithShape="0"/>
              </a:effectLst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0A3D30B-6C95-D145-A804-A04A8123C35A}"/>
                </a:ext>
              </a:extLst>
            </p:cNvPr>
            <p:cNvGrpSpPr/>
            <p:nvPr/>
          </p:nvGrpSpPr>
          <p:grpSpPr>
            <a:xfrm>
              <a:off x="8194388" y="1184764"/>
              <a:ext cx="906064" cy="906064"/>
              <a:chOff x="8194388" y="1184764"/>
              <a:chExt cx="906064" cy="906064"/>
            </a:xfrm>
          </p:grpSpPr>
          <p:sp>
            <p:nvSpPr>
              <p:cNvPr id="96" name="Round Diagonal Corner Rectangle 95">
                <a:extLst>
                  <a:ext uri="{FF2B5EF4-FFF2-40B4-BE49-F238E27FC236}">
                    <a16:creationId xmlns:a16="http://schemas.microsoft.com/office/drawing/2014/main" id="{321D4448-357B-8847-A307-5C81CDF630F2}"/>
                  </a:ext>
                </a:extLst>
              </p:cNvPr>
              <p:cNvSpPr/>
              <p:nvPr/>
            </p:nvSpPr>
            <p:spPr>
              <a:xfrm>
                <a:off x="8194388" y="1184764"/>
                <a:ext cx="906064" cy="906064"/>
              </a:xfrm>
              <a:prstGeom prst="round2DiagRect">
                <a:avLst>
                  <a:gd name="adj1" fmla="val 29727"/>
                  <a:gd name="adj2" fmla="val 0"/>
                </a:avLst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7046988"/>
                  <a:satOff val="-15203"/>
                  <a:lumOff val="-7843"/>
                  <a:alphaOff val="0"/>
                </a:schemeClr>
              </a:fillRef>
              <a:effectRef idx="0">
                <a:schemeClr val="accent2">
                  <a:hueOff val="7046988"/>
                  <a:satOff val="-15203"/>
                  <a:lumOff val="-7843"/>
                  <a:alphaOff val="0"/>
                </a:schemeClr>
              </a:effectRef>
              <a:fontRef idx="minor"/>
            </p:style>
          </p:sp>
          <p:sp>
            <p:nvSpPr>
              <p:cNvPr id="3" name="Left-Right-Up Arrow 2">
                <a:extLst>
                  <a:ext uri="{FF2B5EF4-FFF2-40B4-BE49-F238E27FC236}">
                    <a16:creationId xmlns:a16="http://schemas.microsoft.com/office/drawing/2014/main" id="{43767B2B-CF2B-1A42-BA23-7D29F7B438D7}"/>
                  </a:ext>
                </a:extLst>
              </p:cNvPr>
              <p:cNvSpPr/>
              <p:nvPr/>
            </p:nvSpPr>
            <p:spPr>
              <a:xfrm>
                <a:off x="8377102" y="1416631"/>
                <a:ext cx="540636" cy="386173"/>
              </a:xfrm>
              <a:prstGeom prst="leftRightUp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EFEE59F-A374-AA4B-8911-4DC606A4E8C3}"/>
                </a:ext>
              </a:extLst>
            </p:cNvPr>
            <p:cNvGrpSpPr/>
            <p:nvPr/>
          </p:nvGrpSpPr>
          <p:grpSpPr>
            <a:xfrm>
              <a:off x="10105255" y="1156687"/>
              <a:ext cx="906064" cy="906064"/>
              <a:chOff x="9900835" y="1184764"/>
              <a:chExt cx="906064" cy="906064"/>
            </a:xfrm>
          </p:grpSpPr>
          <p:sp>
            <p:nvSpPr>
              <p:cNvPr id="105" name="Round Diagonal Corner Rectangle 104">
                <a:extLst>
                  <a:ext uri="{FF2B5EF4-FFF2-40B4-BE49-F238E27FC236}">
                    <a16:creationId xmlns:a16="http://schemas.microsoft.com/office/drawing/2014/main" id="{4186BCD9-EABC-C04B-97BE-D43E8CE58339}"/>
                  </a:ext>
                </a:extLst>
              </p:cNvPr>
              <p:cNvSpPr/>
              <p:nvPr/>
            </p:nvSpPr>
            <p:spPr>
              <a:xfrm>
                <a:off x="9900835" y="1184764"/>
                <a:ext cx="906064" cy="906064"/>
              </a:xfrm>
              <a:prstGeom prst="round2DiagRect">
                <a:avLst>
                  <a:gd name="adj1" fmla="val 29727"/>
                  <a:gd name="adj2" fmla="val 0"/>
                </a:avLst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14093976"/>
                  <a:satOff val="-30406"/>
                  <a:lumOff val="-15686"/>
                  <a:alphaOff val="0"/>
                </a:schemeClr>
              </a:fillRef>
              <a:effectRef idx="0">
                <a:schemeClr val="accent2">
                  <a:hueOff val="14093976"/>
                  <a:satOff val="-30406"/>
                  <a:lumOff val="-15686"/>
                  <a:alphaOff val="0"/>
                </a:schemeClr>
              </a:effectRef>
              <a:fontRef idx="minor"/>
            </p:style>
          </p:sp>
          <p:sp>
            <p:nvSpPr>
              <p:cNvPr id="107" name="Rectangle 106" descr="Filter">
                <a:extLst>
                  <a:ext uri="{FF2B5EF4-FFF2-40B4-BE49-F238E27FC236}">
                    <a16:creationId xmlns:a16="http://schemas.microsoft.com/office/drawing/2014/main" id="{BD69C2D3-A8DB-154B-B8EA-DD92C7C11C80}"/>
                  </a:ext>
                </a:extLst>
              </p:cNvPr>
              <p:cNvSpPr/>
              <p:nvPr/>
            </p:nvSpPr>
            <p:spPr>
              <a:xfrm>
                <a:off x="10093931" y="1377859"/>
                <a:ext cx="519873" cy="519873"/>
              </a:xfrm>
              <a:prstGeom prst="rect">
                <a:avLst/>
              </a:prstGeom>
              <a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pic>
          <p:nvPicPr>
            <p:cNvPr id="117" name="Рисунок 10">
              <a:extLst>
                <a:ext uri="{FF2B5EF4-FFF2-40B4-BE49-F238E27FC236}">
                  <a16:creationId xmlns:a16="http://schemas.microsoft.com/office/drawing/2014/main" id="{43FE594F-833E-2746-902E-A3C14FFF5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821" y="5997673"/>
              <a:ext cx="1419510" cy="312091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96433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E112DF30-5C96-46A5-81A0-341076AFC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E44E6C6-920F-4AC8-83F4-7F94687E7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8DE60DE-A968-4121-AFBB-E1A35832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45401" y="145708"/>
            <a:ext cx="2151670" cy="1860256"/>
            <a:chOff x="-305" y="-4155"/>
            <a:chExt cx="2514948" cy="2174333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B467C38-3593-435B-8852-5CFF00FBF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029EC23-B12D-440F-851D-188AB8A80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5080C5B-B10E-4C97-B3DD-97CFBF5E8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CC2843D-B312-4705-B377-1141FF684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9E22CE9-7281-4287-84CA-AE7F80310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64748" y="3839134"/>
            <a:ext cx="4023079" cy="3018865"/>
            <a:chOff x="-305" y="-1"/>
            <a:chExt cx="3832880" cy="2876136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B7187AB-AC55-4912-943A-8EB2DA74B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C7A5046-6B7A-4C74-834D-26B12A3CC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175BB57-CAD0-46E7-ACCA-C4193784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C936F17-A396-40BC-9A97-9B0A72A91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60AD8F8-980E-4743-816A-FB4F36FC1FC5}"/>
              </a:ext>
            </a:extLst>
          </p:cNvPr>
          <p:cNvGrpSpPr/>
          <p:nvPr/>
        </p:nvGrpSpPr>
        <p:grpSpPr>
          <a:xfrm>
            <a:off x="136014" y="517452"/>
            <a:ext cx="13383262" cy="6284241"/>
            <a:chOff x="136014" y="517452"/>
            <a:chExt cx="13383262" cy="6284241"/>
          </a:xfrm>
        </p:grpSpPr>
        <p:pic>
          <p:nvPicPr>
            <p:cNvPr id="4" name="Picture 3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E8DC3145-810F-C745-8326-BA8EB46D48B2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136014" y="1864921"/>
              <a:ext cx="7392207" cy="3954829"/>
            </a:xfrm>
            <a:prstGeom prst="rect">
              <a:avLst/>
            </a:prstGeom>
          </p:spPr>
        </p:pic>
        <p:sp>
          <p:nvSpPr>
            <p:cNvPr id="36" name="Заголовок 1">
              <a:extLst>
                <a:ext uri="{FF2B5EF4-FFF2-40B4-BE49-F238E27FC236}">
                  <a16:creationId xmlns:a16="http://schemas.microsoft.com/office/drawing/2014/main" id="{6D6111F7-B9A7-FC4D-84D6-C69F08DD0771}"/>
                </a:ext>
              </a:extLst>
            </p:cNvPr>
            <p:cNvSpPr txBox="1">
              <a:spLocks/>
            </p:cNvSpPr>
            <p:nvPr/>
          </p:nvSpPr>
          <p:spPr>
            <a:xfrm>
              <a:off x="1860562" y="517452"/>
              <a:ext cx="3855720" cy="67609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2800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rPr>
                <a:t>Variable update stage</a:t>
              </a:r>
            </a:p>
          </p:txBody>
        </p:sp>
        <p:pic>
          <p:nvPicPr>
            <p:cNvPr id="63" name="Рисунок 10">
              <a:extLst>
                <a:ext uri="{FF2B5EF4-FFF2-40B4-BE49-F238E27FC236}">
                  <a16:creationId xmlns:a16="http://schemas.microsoft.com/office/drawing/2014/main" id="{DB413FB9-C862-5E4D-9F2C-7B7E34E27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821" y="5997673"/>
              <a:ext cx="1419510" cy="31209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2AD9B4-C17F-CC49-81DE-767F2218E185}"/>
                </a:ext>
              </a:extLst>
            </p:cNvPr>
            <p:cNvGrpSpPr/>
            <p:nvPr/>
          </p:nvGrpSpPr>
          <p:grpSpPr>
            <a:xfrm>
              <a:off x="8032676" y="1709514"/>
              <a:ext cx="5486600" cy="2151671"/>
              <a:chOff x="6708650" y="1669715"/>
              <a:chExt cx="5486600" cy="215167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E82645B-9014-804B-9144-CCC9ABCE340F}"/>
                  </a:ext>
                </a:extLst>
              </p:cNvPr>
              <p:cNvSpPr/>
              <p:nvPr/>
            </p:nvSpPr>
            <p:spPr>
              <a:xfrm>
                <a:off x="7166050" y="1669715"/>
                <a:ext cx="5029200" cy="21516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57150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dirty="0">
                    <a:solidFill>
                      <a:srgbClr val="2AB975"/>
                    </a:solidFill>
                  </a:rPr>
                  <a:t>A job is a series of steps</a:t>
                </a:r>
                <a:br>
                  <a:rPr lang="en-US" dirty="0">
                    <a:solidFill>
                      <a:srgbClr val="2AB975"/>
                    </a:solidFill>
                  </a:rPr>
                </a:br>
                <a:r>
                  <a:rPr lang="en-US" dirty="0">
                    <a:solidFill>
                      <a:srgbClr val="2AB975"/>
                    </a:solidFill>
                  </a:rPr>
                  <a:t>that run sequentially as a unit.</a:t>
                </a:r>
              </a:p>
              <a:p>
                <a:pPr marL="57150">
                  <a:lnSpc>
                    <a:spcPct val="90000"/>
                  </a:lnSpc>
                  <a:spcAft>
                    <a:spcPts val="600"/>
                  </a:spcAft>
                </a:pPr>
                <a:endParaRPr lang="en-US" dirty="0">
                  <a:solidFill>
                    <a:schemeClr val="tx2"/>
                  </a:solidFill>
                </a:endParaRP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2"/>
                  </a:solidFill>
                </a:endParaRPr>
              </a:p>
              <a:p>
                <a:pPr marL="57150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dirty="0">
                    <a:solidFill>
                      <a:srgbClr val="5C308A"/>
                    </a:solidFill>
                  </a:rPr>
                  <a:t>Using container job,</a:t>
                </a:r>
                <a:br>
                  <a:rPr lang="en-US" dirty="0">
                    <a:solidFill>
                      <a:srgbClr val="5C308A"/>
                    </a:solidFill>
                  </a:rPr>
                </a:br>
                <a:r>
                  <a:rPr lang="en-US" dirty="0">
                    <a:solidFill>
                      <a:srgbClr val="5C308A"/>
                    </a:solidFill>
                  </a:rPr>
                  <a:t>since we need Azure CLI.</a:t>
                </a: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AAE7F6B-0AFD-E044-B127-B3BB6DC30C45}"/>
                  </a:ext>
                </a:extLst>
              </p:cNvPr>
              <p:cNvGrpSpPr/>
              <p:nvPr/>
            </p:nvGrpSpPr>
            <p:grpSpPr>
              <a:xfrm>
                <a:off x="6708650" y="1757388"/>
                <a:ext cx="527208" cy="528111"/>
                <a:chOff x="6511159" y="1764516"/>
                <a:chExt cx="725019" cy="676098"/>
              </a:xfrm>
            </p:grpSpPr>
            <p:sp>
              <p:nvSpPr>
                <p:cNvPr id="59" name="Round Diagonal Corner Rectangle 58">
                  <a:extLst>
                    <a:ext uri="{FF2B5EF4-FFF2-40B4-BE49-F238E27FC236}">
                      <a16:creationId xmlns:a16="http://schemas.microsoft.com/office/drawing/2014/main" id="{A7F0B890-A92A-6D4C-B78F-8DFF97839CAE}"/>
                    </a:ext>
                  </a:extLst>
                </p:cNvPr>
                <p:cNvSpPr/>
                <p:nvPr/>
              </p:nvSpPr>
              <p:spPr>
                <a:xfrm>
                  <a:off x="6511159" y="1764516"/>
                  <a:ext cx="725019" cy="676098"/>
                </a:xfrm>
                <a:prstGeom prst="round2DiagRect">
                  <a:avLst>
                    <a:gd name="adj1" fmla="val 29727"/>
                    <a:gd name="adj2" fmla="val 0"/>
                  </a:avLst>
                </a:prstGeom>
              </p:spPr>
              <p:style>
                <a:ln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7046988"/>
                    <a:satOff val="-15203"/>
                    <a:lumOff val="-7843"/>
                    <a:alphaOff val="0"/>
                  </a:schemeClr>
                </a:fillRef>
                <a:effectRef idx="0">
                  <a:schemeClr val="accent2">
                    <a:hueOff val="7046988"/>
                    <a:satOff val="-15203"/>
                    <a:lumOff val="-7843"/>
                    <a:alphaOff val="0"/>
                  </a:schemeClr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" name="Collate 7">
                  <a:extLst>
                    <a:ext uri="{FF2B5EF4-FFF2-40B4-BE49-F238E27FC236}">
                      <a16:creationId xmlns:a16="http://schemas.microsoft.com/office/drawing/2014/main" id="{5B86B2CB-2026-F548-B9C8-AEC5604158FE}"/>
                    </a:ext>
                  </a:extLst>
                </p:cNvPr>
                <p:cNvSpPr/>
                <p:nvPr/>
              </p:nvSpPr>
              <p:spPr>
                <a:xfrm>
                  <a:off x="6722269" y="1938947"/>
                  <a:ext cx="302784" cy="327228"/>
                </a:xfrm>
                <a:prstGeom prst="flowChartCollat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5F3CB8B-D6AE-344B-9CDF-C3F25D7534D0}"/>
                  </a:ext>
                </a:extLst>
              </p:cNvPr>
              <p:cNvGrpSpPr/>
              <p:nvPr/>
            </p:nvGrpSpPr>
            <p:grpSpPr>
              <a:xfrm>
                <a:off x="6708650" y="2969757"/>
                <a:ext cx="522840" cy="528111"/>
                <a:chOff x="6713018" y="2726865"/>
                <a:chExt cx="522840" cy="528111"/>
              </a:xfrm>
            </p:grpSpPr>
            <p:sp>
              <p:nvSpPr>
                <p:cNvPr id="66" name="Round Diagonal Corner Rectangle 65">
                  <a:extLst>
                    <a:ext uri="{FF2B5EF4-FFF2-40B4-BE49-F238E27FC236}">
                      <a16:creationId xmlns:a16="http://schemas.microsoft.com/office/drawing/2014/main" id="{DCEF922F-7051-AE40-B75C-690686F11E99}"/>
                    </a:ext>
                  </a:extLst>
                </p:cNvPr>
                <p:cNvSpPr/>
                <p:nvPr/>
              </p:nvSpPr>
              <p:spPr>
                <a:xfrm>
                  <a:off x="6713018" y="2726865"/>
                  <a:ext cx="522840" cy="528111"/>
                </a:xfrm>
                <a:prstGeom prst="round2DiagRect">
                  <a:avLst>
                    <a:gd name="adj1" fmla="val 29727"/>
                    <a:gd name="adj2" fmla="val 0"/>
                  </a:avLst>
                </a:prstGeom>
              </p:spPr>
              <p:style>
                <a:ln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14093976"/>
                    <a:satOff val="-30406"/>
                    <a:lumOff val="-15686"/>
                    <a:alphaOff val="0"/>
                  </a:schemeClr>
                </a:fillRef>
                <a:effectRef idx="0">
                  <a:schemeClr val="accent2">
                    <a:hueOff val="14093976"/>
                    <a:satOff val="-30406"/>
                    <a:lumOff val="-15686"/>
                    <a:alphaOff val="0"/>
                  </a:schemeClr>
                </a:effectRef>
                <a:fontRef idx="minor"/>
              </p:style>
            </p:sp>
            <p:sp>
              <p:nvSpPr>
                <p:cNvPr id="11" name="Cube 10">
                  <a:extLst>
                    <a:ext uri="{FF2B5EF4-FFF2-40B4-BE49-F238E27FC236}">
                      <a16:creationId xmlns:a16="http://schemas.microsoft.com/office/drawing/2014/main" id="{44FCA4EE-3443-6848-9351-12CBE232839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6870042" y="2871512"/>
                  <a:ext cx="248649" cy="228600"/>
                </a:xfrm>
                <a:prstGeom prst="cube">
                  <a:avLst/>
                </a:prstGeom>
                <a:solidFill>
                  <a:schemeClr val="bg1"/>
                </a:solidFill>
                <a:scene3d>
                  <a:camera prst="orthographicFront"/>
                  <a:lightRig rig="freezing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9700537-32E7-DA4F-8C72-95E07C1F7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7032" y="5531693"/>
              <a:ext cx="1270000" cy="127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Oval Callout 4">
              <a:extLst>
                <a:ext uri="{FF2B5EF4-FFF2-40B4-BE49-F238E27FC236}">
                  <a16:creationId xmlns:a16="http://schemas.microsoft.com/office/drawing/2014/main" id="{1B27D295-518F-0A47-9463-5BC908CE9B39}"/>
                </a:ext>
              </a:extLst>
            </p:cNvPr>
            <p:cNvSpPr/>
            <p:nvPr/>
          </p:nvSpPr>
          <p:spPr>
            <a:xfrm>
              <a:off x="8490076" y="5680263"/>
              <a:ext cx="2207425" cy="486430"/>
            </a:xfrm>
            <a:prstGeom prst="wedgeEllipseCallout">
              <a:avLst>
                <a:gd name="adj1" fmla="val 61089"/>
                <a:gd name="adj2" fmla="val 569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ci-swiss-knife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3054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23" name="Freeform: Shape 12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13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14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15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17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8" name="Freeform: Shape 18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CEEA64-6407-1E4B-8778-284CBB9C859C}"/>
              </a:ext>
            </a:extLst>
          </p:cNvPr>
          <p:cNvGrpSpPr/>
          <p:nvPr/>
        </p:nvGrpSpPr>
        <p:grpSpPr>
          <a:xfrm>
            <a:off x="220122" y="116135"/>
            <a:ext cx="10978455" cy="6377190"/>
            <a:chOff x="220122" y="116135"/>
            <a:chExt cx="10978455" cy="6377190"/>
          </a:xfrm>
        </p:grpSpPr>
        <p:sp>
          <p:nvSpPr>
            <p:cNvPr id="3" name="Заголовок 1">
              <a:extLst>
                <a:ext uri="{FF2B5EF4-FFF2-40B4-BE49-F238E27FC236}">
                  <a16:creationId xmlns:a16="http://schemas.microsoft.com/office/drawing/2014/main" id="{120A5C5A-DC6D-FB42-B608-7AF3A7B82843}"/>
                </a:ext>
              </a:extLst>
            </p:cNvPr>
            <p:cNvSpPr txBox="1">
              <a:spLocks/>
            </p:cNvSpPr>
            <p:nvPr/>
          </p:nvSpPr>
          <p:spPr>
            <a:xfrm>
              <a:off x="8827910" y="116135"/>
              <a:ext cx="2370667" cy="7758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4000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rPr>
                <a:t>… contd.,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6A5F244-91B1-3A4B-87AF-49862E6A57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220122" y="903602"/>
              <a:ext cx="10555905" cy="3245939"/>
            </a:xfrm>
            <a:prstGeom prst="rect">
              <a:avLst/>
            </a:prstGeom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0C69DEE-CBD9-A84E-8477-4ED18F76AD8D}"/>
                </a:ext>
              </a:extLst>
            </p:cNvPr>
            <p:cNvGrpSpPr/>
            <p:nvPr/>
          </p:nvGrpSpPr>
          <p:grpSpPr>
            <a:xfrm>
              <a:off x="432758" y="4413247"/>
              <a:ext cx="1246047" cy="1526080"/>
              <a:chOff x="432758" y="4496372"/>
              <a:chExt cx="1246047" cy="152608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E3CD4254-AB61-B245-924F-C992E1948480}"/>
                  </a:ext>
                </a:extLst>
              </p:cNvPr>
              <p:cNvGrpSpPr/>
              <p:nvPr/>
            </p:nvGrpSpPr>
            <p:grpSpPr>
              <a:xfrm>
                <a:off x="733192" y="4496372"/>
                <a:ext cx="699911" cy="699911"/>
                <a:chOff x="7157155" y="4853635"/>
                <a:chExt cx="699911" cy="699911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204E3C58-F8CB-9D4C-8F94-0010994F084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57155" y="4853635"/>
                  <a:ext cx="699911" cy="699911"/>
                </a:xfrm>
                <a:prstGeom prst="ellipse">
                  <a:avLst/>
                </a:prstGeom>
                <a:solidFill>
                  <a:srgbClr val="5C308A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rtlCol="0" anchor="t" anchorCtr="0"/>
                <a:lstStyle/>
                <a:p>
                  <a:pPr algn="ctr"/>
                  <a:endParaRPr lang="en-US" dirty="0">
                    <a:effectLst>
                      <a:glow>
                        <a:schemeClr val="accent1">
                          <a:alpha val="40000"/>
                        </a:schemeClr>
                      </a:glow>
                    </a:effectLst>
                  </a:endParaRPr>
                </a:p>
              </p:txBody>
            </p:sp>
            <p:pic>
              <p:nvPicPr>
                <p:cNvPr id="54" name="Graphic 53" descr="Gears with solid fill">
                  <a:extLst>
                    <a:ext uri="{FF2B5EF4-FFF2-40B4-BE49-F238E27FC236}">
                      <a16:creationId xmlns:a16="http://schemas.microsoft.com/office/drawing/2014/main" id="{5F581BB3-290F-1E4B-8016-2F2DD8C65B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97292" y="4976255"/>
                  <a:ext cx="419633" cy="419633"/>
                </a:xfrm>
                <a:prstGeom prst="rect">
                  <a:avLst/>
                </a:prstGeom>
              </p:spPr>
            </p:pic>
          </p:grp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2B0330C-D4A5-9848-B4F2-463743C4D5A9}"/>
                  </a:ext>
                </a:extLst>
              </p:cNvPr>
              <p:cNvSpPr/>
              <p:nvPr/>
            </p:nvSpPr>
            <p:spPr>
              <a:xfrm>
                <a:off x="432758" y="5376121"/>
                <a:ext cx="124604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5C308A"/>
                    </a:solidFill>
                  </a:rPr>
                  <a:t>Configure </a:t>
                </a:r>
                <a:br>
                  <a:rPr lang="en-US" dirty="0">
                    <a:solidFill>
                      <a:srgbClr val="5C308A"/>
                    </a:solidFill>
                  </a:rPr>
                </a:br>
                <a:r>
                  <a:rPr lang="en-US" dirty="0">
                    <a:solidFill>
                      <a:srgbClr val="5C308A"/>
                    </a:solidFill>
                  </a:rPr>
                  <a:t>Azure CLI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9267A82-3AE3-AF40-9187-83A7F78B7F95}"/>
                </a:ext>
              </a:extLst>
            </p:cNvPr>
            <p:cNvGrpSpPr/>
            <p:nvPr/>
          </p:nvGrpSpPr>
          <p:grpSpPr>
            <a:xfrm>
              <a:off x="2516299" y="4450442"/>
              <a:ext cx="1265346" cy="1765884"/>
              <a:chOff x="2326294" y="4533567"/>
              <a:chExt cx="1265346" cy="176588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9F4E8F65-3614-7348-91F9-7D547BFFDA29}"/>
                  </a:ext>
                </a:extLst>
              </p:cNvPr>
              <p:cNvGrpSpPr/>
              <p:nvPr/>
            </p:nvGrpSpPr>
            <p:grpSpPr>
              <a:xfrm>
                <a:off x="2609012" y="4533567"/>
                <a:ext cx="699911" cy="699911"/>
                <a:chOff x="8793901" y="4853634"/>
                <a:chExt cx="699911" cy="699911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EADAFD3D-54E8-CA44-9DFC-82554EF782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793901" y="4853634"/>
                  <a:ext cx="699911" cy="699911"/>
                </a:xfrm>
                <a:prstGeom prst="ellipse">
                  <a:avLst/>
                </a:prstGeom>
                <a:solidFill>
                  <a:srgbClr val="E6932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rtlCol="0" anchor="t" anchorCtr="0"/>
                <a:lstStyle/>
                <a:p>
                  <a:pPr algn="ctr"/>
                  <a:endParaRPr lang="en-US" dirty="0">
                    <a:effectLst>
                      <a:glow>
                        <a:schemeClr val="accent1">
                          <a:alpha val="40000"/>
                        </a:schemeClr>
                      </a:glow>
                    </a:effectLst>
                  </a:endParaRPr>
                </a:p>
              </p:txBody>
            </p:sp>
            <p:pic>
              <p:nvPicPr>
                <p:cNvPr id="32" name="Graphic 31" descr="Key with solid fill">
                  <a:extLst>
                    <a:ext uri="{FF2B5EF4-FFF2-40B4-BE49-F238E27FC236}">
                      <a16:creationId xmlns:a16="http://schemas.microsoft.com/office/drawing/2014/main" id="{8D128FCC-62C2-8C4B-BB16-8631416B84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79479" y="4941000"/>
                  <a:ext cx="528755" cy="528755"/>
                </a:xfrm>
                <a:prstGeom prst="rect">
                  <a:avLst/>
                </a:prstGeom>
              </p:spPr>
            </p:pic>
          </p:grp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E8BF3B3-E6C5-8D4F-8EE5-E4E1B0B5B28C}"/>
                  </a:ext>
                </a:extLst>
              </p:cNvPr>
              <p:cNvSpPr/>
              <p:nvPr/>
            </p:nvSpPr>
            <p:spPr>
              <a:xfrm>
                <a:off x="2326294" y="5376121"/>
                <a:ext cx="126534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E69322"/>
                    </a:solidFill>
                  </a:rPr>
                  <a:t>Login to </a:t>
                </a:r>
                <a:br>
                  <a:rPr lang="en-US" dirty="0">
                    <a:solidFill>
                      <a:srgbClr val="E69322"/>
                    </a:solidFill>
                  </a:rPr>
                </a:br>
                <a:r>
                  <a:rPr lang="en-US" i="1" dirty="0" err="1">
                    <a:solidFill>
                      <a:srgbClr val="E69322"/>
                    </a:solidFill>
                  </a:rPr>
                  <a:t>az</a:t>
                </a:r>
                <a:r>
                  <a:rPr lang="en-US" i="1" dirty="0">
                    <a:solidFill>
                      <a:srgbClr val="E69322"/>
                    </a:solidFill>
                  </a:rPr>
                  <a:t> </a:t>
                </a:r>
                <a:r>
                  <a:rPr lang="en-US" i="1" dirty="0" err="1">
                    <a:solidFill>
                      <a:srgbClr val="E69322"/>
                    </a:solidFill>
                  </a:rPr>
                  <a:t>devops</a:t>
                </a:r>
                <a:r>
                  <a:rPr lang="en-US" i="1" dirty="0">
                    <a:solidFill>
                      <a:srgbClr val="E69322"/>
                    </a:solidFill>
                  </a:rPr>
                  <a:t> </a:t>
                </a:r>
                <a:br>
                  <a:rPr lang="en-US" i="1" dirty="0">
                    <a:solidFill>
                      <a:srgbClr val="E69322"/>
                    </a:solidFill>
                  </a:rPr>
                </a:br>
                <a:r>
                  <a:rPr lang="en-US" dirty="0">
                    <a:solidFill>
                      <a:srgbClr val="E69322"/>
                    </a:solidFill>
                  </a:rPr>
                  <a:t>via PAT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A36F615-AE9A-8942-9915-9662595C85A2}"/>
                </a:ext>
              </a:extLst>
            </p:cNvPr>
            <p:cNvGrpSpPr/>
            <p:nvPr/>
          </p:nvGrpSpPr>
          <p:grpSpPr>
            <a:xfrm>
              <a:off x="4523766" y="4377534"/>
              <a:ext cx="1767228" cy="2115791"/>
              <a:chOff x="4452511" y="4460659"/>
              <a:chExt cx="1767228" cy="2115791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9204A7B5-ADCE-B548-A7F0-FE23674F010E}"/>
                  </a:ext>
                </a:extLst>
              </p:cNvPr>
              <p:cNvGrpSpPr/>
              <p:nvPr/>
            </p:nvGrpSpPr>
            <p:grpSpPr>
              <a:xfrm>
                <a:off x="5019595" y="4460659"/>
                <a:ext cx="699911" cy="699911"/>
                <a:chOff x="7157154" y="5709366"/>
                <a:chExt cx="699911" cy="699911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968CCD78-ACF2-C74F-9DC0-C499BD1054E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57154" y="5709366"/>
                  <a:ext cx="699911" cy="699911"/>
                </a:xfrm>
                <a:prstGeom prst="ellipse">
                  <a:avLst/>
                </a:prstGeom>
                <a:solidFill>
                  <a:srgbClr val="2AB97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rtlCol="0" anchor="t" anchorCtr="0"/>
                <a:lstStyle/>
                <a:p>
                  <a:pPr algn="ctr"/>
                  <a:endParaRPr lang="en-US" dirty="0">
                    <a:effectLst>
                      <a:glow>
                        <a:schemeClr val="accent1">
                          <a:alpha val="40000"/>
                        </a:schemeClr>
                      </a:glow>
                    </a:effectLst>
                  </a:endParaRPr>
                </a:p>
              </p:txBody>
            </p:sp>
            <p:pic>
              <p:nvPicPr>
                <p:cNvPr id="56" name="Graphic 55" descr="Badge Tick with solid fill">
                  <a:extLst>
                    <a:ext uri="{FF2B5EF4-FFF2-40B4-BE49-F238E27FC236}">
                      <a16:creationId xmlns:a16="http://schemas.microsoft.com/office/drawing/2014/main" id="{054563EB-5BC5-6B43-BD74-771B2B3618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90954" y="5849504"/>
                  <a:ext cx="419633" cy="419633"/>
                </a:xfrm>
                <a:prstGeom prst="rect">
                  <a:avLst/>
                </a:prstGeom>
              </p:spPr>
            </p:pic>
          </p:grp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3526304-F1F0-CB4B-94C3-73EF0CC03FBD}"/>
                  </a:ext>
                </a:extLst>
              </p:cNvPr>
              <p:cNvSpPr/>
              <p:nvPr/>
            </p:nvSpPr>
            <p:spPr>
              <a:xfrm>
                <a:off x="4452511" y="5376121"/>
                <a:ext cx="176722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2AB976"/>
                    </a:solidFill>
                  </a:rPr>
                  <a:t>Set the defaults </a:t>
                </a:r>
              </a:p>
              <a:p>
                <a:pPr algn="ctr"/>
                <a:r>
                  <a:rPr lang="en-US" dirty="0">
                    <a:solidFill>
                      <a:srgbClr val="2AB976"/>
                    </a:solidFill>
                  </a:rPr>
                  <a:t>for </a:t>
                </a:r>
              </a:p>
              <a:p>
                <a:pPr algn="ctr"/>
                <a:r>
                  <a:rPr lang="en-US" dirty="0">
                    <a:solidFill>
                      <a:srgbClr val="2AB976"/>
                    </a:solidFill>
                  </a:rPr>
                  <a:t>organization,</a:t>
                </a:r>
              </a:p>
              <a:p>
                <a:pPr algn="ctr"/>
                <a:r>
                  <a:rPr lang="en-US" dirty="0">
                    <a:solidFill>
                      <a:srgbClr val="2AB976"/>
                    </a:solidFill>
                  </a:rPr>
                  <a:t>project etc.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E7D1A2B-45D2-424B-947E-D92ECFAD6911}"/>
                </a:ext>
              </a:extLst>
            </p:cNvPr>
            <p:cNvGrpSpPr/>
            <p:nvPr/>
          </p:nvGrpSpPr>
          <p:grpSpPr>
            <a:xfrm>
              <a:off x="6833083" y="4395727"/>
              <a:ext cx="1767279" cy="1820599"/>
              <a:chOff x="6833083" y="4478852"/>
              <a:chExt cx="1767279" cy="1820599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A9E8CDC0-16DC-3B4F-A786-E49CAC9E6D71}"/>
                  </a:ext>
                </a:extLst>
              </p:cNvPr>
              <p:cNvGrpSpPr/>
              <p:nvPr/>
            </p:nvGrpSpPr>
            <p:grpSpPr>
              <a:xfrm>
                <a:off x="7254734" y="4478852"/>
                <a:ext cx="699911" cy="699911"/>
                <a:chOff x="9744887" y="4342723"/>
                <a:chExt cx="699911" cy="699911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00193037-BF94-1946-B85D-5C109895378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744887" y="4342723"/>
                  <a:ext cx="699911" cy="699911"/>
                </a:xfrm>
                <a:prstGeom prst="ellipse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rtlCol="0" anchor="t" anchorCtr="0"/>
                <a:lstStyle/>
                <a:p>
                  <a:pPr algn="ctr"/>
                  <a:endParaRPr lang="en-US" dirty="0">
                    <a:effectLst>
                      <a:glow>
                        <a:schemeClr val="accent1">
                          <a:alpha val="40000"/>
                        </a:schemeClr>
                      </a:glow>
                    </a:effectLst>
                  </a:endParaRPr>
                </a:p>
              </p:txBody>
            </p:sp>
            <p:pic>
              <p:nvPicPr>
                <p:cNvPr id="61" name="Graphic 60" descr="Repeat with solid fill">
                  <a:extLst>
                    <a:ext uri="{FF2B5EF4-FFF2-40B4-BE49-F238E27FC236}">
                      <a16:creationId xmlns:a16="http://schemas.microsoft.com/office/drawing/2014/main" id="{3463F603-38D8-F74C-A3F1-7E20ECFE1B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93899" y="4489467"/>
                  <a:ext cx="401503" cy="401503"/>
                </a:xfrm>
                <a:prstGeom prst="rect">
                  <a:avLst/>
                </a:prstGeom>
              </p:spPr>
            </p:pic>
          </p:grp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A33F1C5-6B5C-6241-A85E-72FBC3683918}"/>
                  </a:ext>
                </a:extLst>
              </p:cNvPr>
              <p:cNvSpPr/>
              <p:nvPr/>
            </p:nvSpPr>
            <p:spPr>
              <a:xfrm>
                <a:off x="6833083" y="5376121"/>
                <a:ext cx="176727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470C1"/>
                    </a:solidFill>
                  </a:rPr>
                  <a:t>Update the </a:t>
                </a:r>
              </a:p>
              <a:p>
                <a:pPr algn="ctr"/>
                <a:r>
                  <a:rPr lang="en-US" dirty="0">
                    <a:solidFill>
                      <a:srgbClr val="0470C1"/>
                    </a:solidFill>
                  </a:rPr>
                  <a:t>variable for</a:t>
                </a:r>
                <a:br>
                  <a:rPr lang="en-US" dirty="0">
                    <a:solidFill>
                      <a:srgbClr val="0470C1"/>
                    </a:solidFill>
                  </a:rPr>
                </a:br>
                <a:r>
                  <a:rPr lang="en-US" dirty="0">
                    <a:solidFill>
                      <a:srgbClr val="0470C1"/>
                    </a:solidFill>
                  </a:rPr>
                  <a:t>latest tag value.</a:t>
                </a:r>
              </a:p>
            </p:txBody>
          </p:sp>
        </p:grpSp>
        <p:pic>
          <p:nvPicPr>
            <p:cNvPr id="74" name="Рисунок 10">
              <a:extLst>
                <a:ext uri="{FF2B5EF4-FFF2-40B4-BE49-F238E27FC236}">
                  <a16:creationId xmlns:a16="http://schemas.microsoft.com/office/drawing/2014/main" id="{F7EC1DE9-4FA5-E142-ADEC-5019FE450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821" y="5997673"/>
              <a:ext cx="1419510" cy="312091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94589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048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571E53-3AA3-B849-9EE5-4B911089C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84" b="-1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0">
            <a:extLst>
              <a:ext uri="{FF2B5EF4-FFF2-40B4-BE49-F238E27FC236}">
                <a16:creationId xmlns:a16="http://schemas.microsoft.com/office/drawing/2014/main" id="{8E5E8071-02D3-524A-82E7-8B8BC98E3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21" y="5997673"/>
            <a:ext cx="1419510" cy="3120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2297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4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4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61" name="Freeform: Shape 5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: Shape 5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: Shape 5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46AB93-C48B-DB4A-8329-D22ECC51B8DF}"/>
              </a:ext>
            </a:extLst>
          </p:cNvPr>
          <p:cNvGrpSpPr/>
          <p:nvPr/>
        </p:nvGrpSpPr>
        <p:grpSpPr>
          <a:xfrm>
            <a:off x="804672" y="1774616"/>
            <a:ext cx="11274210" cy="4535148"/>
            <a:chOff x="804672" y="1774616"/>
            <a:chExt cx="11274210" cy="4535148"/>
          </a:xfrm>
        </p:grpSpPr>
        <p:sp>
          <p:nvSpPr>
            <p:cNvPr id="3" name="Заголовок 1">
              <a:extLst>
                <a:ext uri="{FF2B5EF4-FFF2-40B4-BE49-F238E27FC236}">
                  <a16:creationId xmlns:a16="http://schemas.microsoft.com/office/drawing/2014/main" id="{A35C1928-633D-504E-A9CD-BE1B35AB35C2}"/>
                </a:ext>
              </a:extLst>
            </p:cNvPr>
            <p:cNvSpPr txBox="1">
              <a:spLocks/>
            </p:cNvSpPr>
            <p:nvPr/>
          </p:nvSpPr>
          <p:spPr>
            <a:xfrm>
              <a:off x="804672" y="2053641"/>
              <a:ext cx="3669161" cy="276009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4000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rPr>
                <a:t>Oracle base variant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CC0B3A-FE92-2B40-B37B-611B7D6267B3}"/>
                </a:ext>
              </a:extLst>
            </p:cNvPr>
            <p:cNvSpPr txBox="1"/>
            <p:nvPr/>
          </p:nvSpPr>
          <p:spPr>
            <a:xfrm>
              <a:off x="6772798" y="1774616"/>
              <a:ext cx="5306084" cy="30651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27B976"/>
                  </a:solidFill>
                </a:rPr>
                <a:t>Build an image with Oracle Libraries that can be used as base image.</a:t>
              </a:r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endParaRPr lang="en-US" dirty="0">
                <a:solidFill>
                  <a:schemeClr val="tx2"/>
                </a:solidFill>
              </a:endParaRPr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endParaRPr lang="en-US" dirty="0">
                <a:solidFill>
                  <a:schemeClr val="tx2"/>
                </a:solidFill>
              </a:endParaRPr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6F2E9F"/>
                  </a:solidFill>
                </a:rPr>
                <a:t>Pass the built image as argument to functional repo </a:t>
              </a:r>
              <a:r>
                <a:rPr lang="en-US" i="1" dirty="0">
                  <a:solidFill>
                    <a:srgbClr val="6F2E9F"/>
                  </a:solidFill>
                </a:rPr>
                <a:t>generic-app</a:t>
              </a:r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endParaRPr lang="en-US" i="1" dirty="0">
                <a:solidFill>
                  <a:schemeClr val="tx2"/>
                </a:solidFill>
              </a:endParaRPr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endParaRPr lang="en-US" i="1" dirty="0">
                <a:solidFill>
                  <a:schemeClr val="tx2"/>
                </a:solidFill>
              </a:endParaRPr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E68F10"/>
                  </a:solidFill>
                </a:rPr>
                <a:t>Trigger the pipelines.</a:t>
              </a:r>
            </a:p>
          </p:txBody>
        </p:sp>
        <p:pic>
          <p:nvPicPr>
            <p:cNvPr id="29" name="Рисунок 10">
              <a:extLst>
                <a:ext uri="{FF2B5EF4-FFF2-40B4-BE49-F238E27FC236}">
                  <a16:creationId xmlns:a16="http://schemas.microsoft.com/office/drawing/2014/main" id="{8B69690E-0E50-0342-A7B0-E71BFF97F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821" y="5997673"/>
              <a:ext cx="1419510" cy="31209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37D160F-9EE8-A342-BC54-46D0A16F4B75}"/>
                </a:ext>
              </a:extLst>
            </p:cNvPr>
            <p:cNvGrpSpPr/>
            <p:nvPr/>
          </p:nvGrpSpPr>
          <p:grpSpPr>
            <a:xfrm>
              <a:off x="6240354" y="1979937"/>
              <a:ext cx="539863" cy="2833802"/>
              <a:chOff x="6240354" y="1979937"/>
              <a:chExt cx="539863" cy="2833802"/>
            </a:xfrm>
          </p:grpSpPr>
          <p:sp>
            <p:nvSpPr>
              <p:cNvPr id="47" name="Round Diagonal Corner Rectangle 46">
                <a:extLst>
                  <a:ext uri="{FF2B5EF4-FFF2-40B4-BE49-F238E27FC236}">
                    <a16:creationId xmlns:a16="http://schemas.microsoft.com/office/drawing/2014/main" id="{0CAEB8F0-3539-5045-8356-5F4CAB1097B7}"/>
                  </a:ext>
                </a:extLst>
              </p:cNvPr>
              <p:cNvSpPr/>
              <p:nvPr/>
            </p:nvSpPr>
            <p:spPr>
              <a:xfrm>
                <a:off x="6246964" y="1979937"/>
                <a:ext cx="527208" cy="528111"/>
              </a:xfrm>
              <a:prstGeom prst="round2DiagRect">
                <a:avLst>
                  <a:gd name="adj1" fmla="val 29727"/>
                  <a:gd name="adj2" fmla="val 0"/>
                </a:avLst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7046988"/>
                  <a:satOff val="-15203"/>
                  <a:lumOff val="-7843"/>
                  <a:alphaOff val="0"/>
                </a:schemeClr>
              </a:fillRef>
              <a:effectRef idx="0">
                <a:schemeClr val="accent2">
                  <a:hueOff val="7046988"/>
                  <a:satOff val="-15203"/>
                  <a:lumOff val="-7843"/>
                  <a:alphaOff val="0"/>
                </a:schemeClr>
              </a:effectRef>
              <a:fontRef idx="minor"/>
            </p:style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10" name="Graphic 9" descr="Building Brick Wall with solid fill">
                <a:extLst>
                  <a:ext uri="{FF2B5EF4-FFF2-40B4-BE49-F238E27FC236}">
                    <a16:creationId xmlns:a16="http://schemas.microsoft.com/office/drawing/2014/main" id="{59B501BE-4784-9744-B9F0-11F0A1EE7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324308" y="2023372"/>
                <a:ext cx="365760" cy="365760"/>
              </a:xfrm>
              <a:prstGeom prst="rect">
                <a:avLst/>
              </a:prstGeom>
            </p:spPr>
          </p:pic>
          <p:sp>
            <p:nvSpPr>
              <p:cNvPr id="51" name="Round Diagonal Corner Rectangle 50">
                <a:extLst>
                  <a:ext uri="{FF2B5EF4-FFF2-40B4-BE49-F238E27FC236}">
                    <a16:creationId xmlns:a16="http://schemas.microsoft.com/office/drawing/2014/main" id="{B8A41C73-1690-804A-A1F1-E197E94CC541}"/>
                  </a:ext>
                </a:extLst>
              </p:cNvPr>
              <p:cNvSpPr/>
              <p:nvPr/>
            </p:nvSpPr>
            <p:spPr>
              <a:xfrm>
                <a:off x="6240354" y="4285628"/>
                <a:ext cx="527208" cy="528111"/>
              </a:xfrm>
              <a:prstGeom prst="round2DiagRect">
                <a:avLst>
                  <a:gd name="adj1" fmla="val 29727"/>
                  <a:gd name="adj2" fmla="val 0"/>
                </a:avLst>
              </a:prstGeom>
              <a:solidFill>
                <a:srgbClr val="E78F0F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7046988"/>
                  <a:satOff val="-15203"/>
                  <a:lumOff val="-7843"/>
                  <a:alphaOff val="0"/>
                </a:schemeClr>
              </a:fillRef>
              <a:effectRef idx="0">
                <a:schemeClr val="accent2">
                  <a:hueOff val="7046988"/>
                  <a:satOff val="-15203"/>
                  <a:lumOff val="-7843"/>
                  <a:alphaOff val="0"/>
                </a:schemeClr>
              </a:effectRef>
              <a:fontRef idx="minor"/>
            </p:style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8" name="Graphic 7" descr="Send with solid fill">
                <a:extLst>
                  <a:ext uri="{FF2B5EF4-FFF2-40B4-BE49-F238E27FC236}">
                    <a16:creationId xmlns:a16="http://schemas.microsoft.com/office/drawing/2014/main" id="{0E2581E8-F3B4-6541-9EE9-C96E0F32B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313394" y="4368583"/>
                <a:ext cx="365760" cy="365760"/>
              </a:xfrm>
              <a:prstGeom prst="rect">
                <a:avLst/>
              </a:prstGeom>
            </p:spPr>
          </p:pic>
          <p:sp>
            <p:nvSpPr>
              <p:cNvPr id="49" name="Round Diagonal Corner Rectangle 48">
                <a:extLst>
                  <a:ext uri="{FF2B5EF4-FFF2-40B4-BE49-F238E27FC236}">
                    <a16:creationId xmlns:a16="http://schemas.microsoft.com/office/drawing/2014/main" id="{F8F6B11C-1AE6-3546-821E-ECD29DDAF37F}"/>
                  </a:ext>
                </a:extLst>
              </p:cNvPr>
              <p:cNvSpPr/>
              <p:nvPr/>
            </p:nvSpPr>
            <p:spPr>
              <a:xfrm>
                <a:off x="6253009" y="3164944"/>
                <a:ext cx="527208" cy="528111"/>
              </a:xfrm>
              <a:prstGeom prst="round2DiagRect">
                <a:avLst>
                  <a:gd name="adj1" fmla="val 29727"/>
                  <a:gd name="adj2" fmla="val 0"/>
                </a:avLst>
              </a:prstGeom>
              <a:solidFill>
                <a:srgbClr val="7030A0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7046988"/>
                  <a:satOff val="-15203"/>
                  <a:lumOff val="-7843"/>
                  <a:alphaOff val="0"/>
                </a:schemeClr>
              </a:fillRef>
              <a:effectRef idx="0">
                <a:schemeClr val="accent2">
                  <a:hueOff val="7046988"/>
                  <a:satOff val="-15203"/>
                  <a:lumOff val="-7843"/>
                  <a:alphaOff val="0"/>
                </a:schemeClr>
              </a:effectRef>
              <a:fontRef idx="minor"/>
            </p:style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6" name="Graphic 5" descr="Puzzle pieces with solid fill">
                <a:extLst>
                  <a:ext uri="{FF2B5EF4-FFF2-40B4-BE49-F238E27FC236}">
                    <a16:creationId xmlns:a16="http://schemas.microsoft.com/office/drawing/2014/main" id="{143A6E30-EF5B-164E-9140-C12D4CF5E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339275" y="3227892"/>
                <a:ext cx="365760" cy="36576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45788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B8063E3-BAE7-0441-8BD6-F70694CDBF1E}"/>
              </a:ext>
            </a:extLst>
          </p:cNvPr>
          <p:cNvGrpSpPr/>
          <p:nvPr/>
        </p:nvGrpSpPr>
        <p:grpSpPr>
          <a:xfrm>
            <a:off x="-600936" y="-42405"/>
            <a:ext cx="12795422" cy="6895546"/>
            <a:chOff x="-600936" y="-42405"/>
            <a:chExt cx="12795422" cy="6895546"/>
          </a:xfrm>
        </p:grpSpPr>
        <p:sp>
          <p:nvSpPr>
            <p:cNvPr id="24" name="Заголовок 1">
              <a:extLst>
                <a:ext uri="{FF2B5EF4-FFF2-40B4-BE49-F238E27FC236}">
                  <a16:creationId xmlns:a16="http://schemas.microsoft.com/office/drawing/2014/main" id="{B2A48FDC-90A7-014B-A5AA-FC64B43AAE07}"/>
                </a:ext>
              </a:extLst>
            </p:cNvPr>
            <p:cNvSpPr txBox="1">
              <a:spLocks/>
            </p:cNvSpPr>
            <p:nvPr/>
          </p:nvSpPr>
          <p:spPr>
            <a:xfrm>
              <a:off x="403229" y="-42405"/>
              <a:ext cx="2161552" cy="21341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Aft>
                  <a:spcPts val="600"/>
                </a:spcAft>
              </a:pPr>
              <a:r>
                <a:rPr lang="en-US" sz="4000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rPr>
                <a:t>About me</a:t>
              </a:r>
            </a:p>
          </p:txBody>
        </p:sp>
        <p:pic>
          <p:nvPicPr>
            <p:cNvPr id="76" name="Picture 5" descr="page1image25443152">
              <a:extLst>
                <a:ext uri="{FF2B5EF4-FFF2-40B4-BE49-F238E27FC236}">
                  <a16:creationId xmlns:a16="http://schemas.microsoft.com/office/drawing/2014/main" id="{806AADC2-38E8-C44A-87C9-C11F20AA6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1503" y="1753730"/>
              <a:ext cx="1959625" cy="195962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7" descr="MSUS Cloud Skills Challenge Champion">
              <a:extLst>
                <a:ext uri="{FF2B5EF4-FFF2-40B4-BE49-F238E27FC236}">
                  <a16:creationId xmlns:a16="http://schemas.microsoft.com/office/drawing/2014/main" id="{008AF7EF-1FB7-8342-9963-A52C46C70E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4407" y="4095045"/>
              <a:ext cx="949540" cy="949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9" descr="Docker Essentials: A Developer Introduction">
              <a:extLst>
                <a:ext uri="{FF2B5EF4-FFF2-40B4-BE49-F238E27FC236}">
                  <a16:creationId xmlns:a16="http://schemas.microsoft.com/office/drawing/2014/main" id="{0C07687B-8486-2446-9744-A94D32E7AE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3756" y="4095044"/>
              <a:ext cx="949540" cy="949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11" descr="Getting started with Microservices with Istio and IBM Cloud Kubernetes Service">
              <a:extLst>
                <a:ext uri="{FF2B5EF4-FFF2-40B4-BE49-F238E27FC236}">
                  <a16:creationId xmlns:a16="http://schemas.microsoft.com/office/drawing/2014/main" id="{2F8D8055-5EF9-F241-B18E-C2AC1B13EA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0803" y="4095043"/>
              <a:ext cx="949540" cy="949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94" name="Текст 3">
              <a:extLst>
                <a:ext uri="{FF2B5EF4-FFF2-40B4-BE49-F238E27FC236}">
                  <a16:creationId xmlns:a16="http://schemas.microsoft.com/office/drawing/2014/main" id="{088A914D-9809-3342-B643-3896FB32AF2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37455535"/>
                </p:ext>
              </p:extLst>
            </p:nvPr>
          </p:nvGraphicFramePr>
          <p:xfrm>
            <a:off x="-600936" y="2955254"/>
            <a:ext cx="7697059" cy="191199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D4FD4B57-621E-964F-8B52-42A18378B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924486" y="5583141"/>
              <a:ext cx="1270000" cy="1270000"/>
            </a:xfrm>
            <a:prstGeom prst="rect">
              <a:avLst/>
            </a:prstGeom>
          </p:spPr>
        </p:pic>
        <p:sp>
          <p:nvSpPr>
            <p:cNvPr id="96" name="Rounded Rectangular Callout 95">
              <a:extLst>
                <a:ext uri="{FF2B5EF4-FFF2-40B4-BE49-F238E27FC236}">
                  <a16:creationId xmlns:a16="http://schemas.microsoft.com/office/drawing/2014/main" id="{C6192FA0-C500-9148-B4C7-BF86A3F877E8}"/>
                </a:ext>
              </a:extLst>
            </p:cNvPr>
            <p:cNvSpPr/>
            <p:nvPr/>
          </p:nvSpPr>
          <p:spPr>
            <a:xfrm>
              <a:off x="8760178" y="5779911"/>
              <a:ext cx="2044869" cy="438230"/>
            </a:xfrm>
            <a:prstGeom prst="wedgeRoundRectCallout">
              <a:avLst>
                <a:gd name="adj1" fmla="val 59738"/>
                <a:gd name="adj2" fmla="val 114745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Know more about me!!!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9780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E6CA01B-0DEB-4E9A-9768-B728DA42C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57D8C8E-634E-4E83-9657-225A4DFE4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4155"/>
            <a:ext cx="2514948" cy="2174333"/>
            <a:chOff x="-305" y="-4155"/>
            <a:chExt cx="2514948" cy="217433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D5D1578-BE90-4A7E-9856-BB4025E5A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8ADDDE1-EC05-4BE5-9866-89714E0B7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26">
              <a:extLst>
                <a:ext uri="{FF2B5EF4-FFF2-40B4-BE49-F238E27FC236}">
                  <a16:creationId xmlns:a16="http://schemas.microsoft.com/office/drawing/2014/main" id="{0A118A52-E1FF-455C-B1A1-1CF50EE0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0E1677B-677B-48F1-971D-9E7F3CA51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FEB609-2CC8-2C44-9949-ACF92144B1AB}"/>
              </a:ext>
            </a:extLst>
          </p:cNvPr>
          <p:cNvGrpSpPr/>
          <p:nvPr/>
        </p:nvGrpSpPr>
        <p:grpSpPr>
          <a:xfrm>
            <a:off x="326741" y="376518"/>
            <a:ext cx="11691334" cy="5933246"/>
            <a:chOff x="326741" y="376518"/>
            <a:chExt cx="11691334" cy="5933246"/>
          </a:xfrm>
        </p:grpSpPr>
        <p:sp>
          <p:nvSpPr>
            <p:cNvPr id="17" name="Заголовок 1">
              <a:extLst>
                <a:ext uri="{FF2B5EF4-FFF2-40B4-BE49-F238E27FC236}">
                  <a16:creationId xmlns:a16="http://schemas.microsoft.com/office/drawing/2014/main" id="{B5B4D52E-6CD2-954C-AEBA-68108358E523}"/>
                </a:ext>
              </a:extLst>
            </p:cNvPr>
            <p:cNvSpPr txBox="1">
              <a:spLocks/>
            </p:cNvSpPr>
            <p:nvPr/>
          </p:nvSpPr>
          <p:spPr>
            <a:xfrm>
              <a:off x="355605" y="376518"/>
              <a:ext cx="2366040" cy="59327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dirty="0">
                  <a:solidFill>
                    <a:schemeClr val="tx2"/>
                  </a:solidFill>
                </a:rPr>
                <a:t>… contd.,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576B6C-BEAA-0947-B259-BEE2143EB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25529" y="2415935"/>
              <a:ext cx="5292546" cy="141575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922C50-2AE8-1842-9580-E6E37CCFB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741" y="4655748"/>
              <a:ext cx="6443088" cy="122418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33AD45D-C94E-A742-83C1-DB3C4646A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8465" y="1151361"/>
              <a:ext cx="5349609" cy="1029801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586684C-CB42-EA49-841D-FBB856D8F2D5}"/>
                </a:ext>
              </a:extLst>
            </p:cNvPr>
            <p:cNvGrpSpPr/>
            <p:nvPr/>
          </p:nvGrpSpPr>
          <p:grpSpPr>
            <a:xfrm>
              <a:off x="1404696" y="1995820"/>
              <a:ext cx="4691151" cy="840230"/>
              <a:chOff x="332262" y="1910004"/>
              <a:chExt cx="4691151" cy="84023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4FC7AC-1EBA-D247-B51D-86EA2AC434CA}"/>
                  </a:ext>
                </a:extLst>
              </p:cNvPr>
              <p:cNvSpPr/>
              <p:nvPr/>
            </p:nvSpPr>
            <p:spPr>
              <a:xfrm>
                <a:off x="948968" y="1910004"/>
                <a:ext cx="4074445" cy="840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dirty="0">
                    <a:solidFill>
                      <a:schemeClr val="tx2"/>
                    </a:solidFill>
                  </a:rPr>
                  <a:t>Using Ansible, define </a:t>
                </a:r>
                <a:r>
                  <a:rPr lang="en-US" i="1" dirty="0" err="1">
                    <a:solidFill>
                      <a:schemeClr val="tx2"/>
                    </a:solidFill>
                  </a:rPr>
                  <a:t>requirements.yml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br>
                  <a:rPr lang="en-US" dirty="0">
                    <a:solidFill>
                      <a:schemeClr val="tx2"/>
                    </a:solidFill>
                  </a:rPr>
                </a:br>
                <a:r>
                  <a:rPr lang="en-US" dirty="0">
                    <a:solidFill>
                      <a:schemeClr val="tx2"/>
                    </a:solidFill>
                  </a:rPr>
                  <a:t>and </a:t>
                </a:r>
                <a:r>
                  <a:rPr lang="en-US" i="1" dirty="0" err="1">
                    <a:solidFill>
                      <a:schemeClr val="tx2"/>
                    </a:solidFill>
                  </a:rPr>
                  <a:t>playbook.yml</a:t>
                </a:r>
                <a:r>
                  <a:rPr lang="en-US" dirty="0">
                    <a:solidFill>
                      <a:schemeClr val="tx2"/>
                    </a:solidFill>
                  </a:rPr>
                  <a:t> to use the existing role </a:t>
                </a:r>
                <a:r>
                  <a:rPr lang="en-US" i="1" dirty="0" err="1">
                    <a:solidFill>
                      <a:schemeClr val="tx2"/>
                    </a:solidFill>
                  </a:rPr>
                  <a:t>ansible_oracledb_client</a:t>
                </a:r>
                <a:endParaRPr lang="en-US" i="1" dirty="0">
                  <a:solidFill>
                    <a:schemeClr val="tx2"/>
                  </a:solidFill>
                </a:endParaRPr>
              </a:p>
            </p:txBody>
          </p:sp>
          <p:pic>
            <p:nvPicPr>
              <p:cNvPr id="1028" name="Picture 4" descr="New Adventures: Ansible Edition | adam.yml">
                <a:extLst>
                  <a:ext uri="{FF2B5EF4-FFF2-40B4-BE49-F238E27FC236}">
                    <a16:creationId xmlns:a16="http://schemas.microsoft.com/office/drawing/2014/main" id="{149227D7-9CBD-B341-845B-F53530EA24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2262" y="2023706"/>
                <a:ext cx="605394" cy="6053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2D877BE-C9A6-814E-8111-F61A5A51FD18}"/>
                </a:ext>
              </a:extLst>
            </p:cNvPr>
            <p:cNvGrpSpPr/>
            <p:nvPr/>
          </p:nvGrpSpPr>
          <p:grpSpPr>
            <a:xfrm>
              <a:off x="7401021" y="4891931"/>
              <a:ext cx="4617054" cy="646331"/>
              <a:chOff x="7401021" y="4891931"/>
              <a:chExt cx="4617054" cy="64633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2A8DC9-1347-A345-9356-A0B58D6D779E}"/>
                  </a:ext>
                </a:extLst>
              </p:cNvPr>
              <p:cNvSpPr txBox="1"/>
              <p:nvPr/>
            </p:nvSpPr>
            <p:spPr>
              <a:xfrm>
                <a:off x="7943630" y="4891931"/>
                <a:ext cx="407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442368"/>
                    </a:solidFill>
                  </a:rPr>
                  <a:t>Define docker steps to execute Oracle dependencies via Ansible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324AB4D-50A7-234A-BAE3-ADD147D8C951}"/>
                  </a:ext>
                </a:extLst>
              </p:cNvPr>
              <p:cNvGrpSpPr/>
              <p:nvPr/>
            </p:nvGrpSpPr>
            <p:grpSpPr>
              <a:xfrm>
                <a:off x="7401021" y="5017554"/>
                <a:ext cx="457200" cy="457200"/>
                <a:chOff x="714865" y="3722427"/>
                <a:chExt cx="457200" cy="457200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E66C6CF3-C981-9843-9DE5-6B283ED749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4865" y="3722427"/>
                  <a:ext cx="457200" cy="45720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8" name="Graphic 17" descr="Whale with solid fill">
                  <a:extLst>
                    <a:ext uri="{FF2B5EF4-FFF2-40B4-BE49-F238E27FC236}">
                      <a16:creationId xmlns:a16="http://schemas.microsoft.com/office/drawing/2014/main" id="{221D6583-0AA8-F441-ADB5-3F1F06C0DC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8799" y="3766361"/>
                  <a:ext cx="369332" cy="369332"/>
                </a:xfrm>
                <a:prstGeom prst="rect">
                  <a:avLst/>
                </a:prstGeom>
              </p:spPr>
            </p:pic>
          </p:grpSp>
        </p:grpSp>
        <p:pic>
          <p:nvPicPr>
            <p:cNvPr id="23" name="Рисунок 10">
              <a:extLst>
                <a:ext uri="{FF2B5EF4-FFF2-40B4-BE49-F238E27FC236}">
                  <a16:creationId xmlns:a16="http://schemas.microsoft.com/office/drawing/2014/main" id="{ED121BB9-3865-1F46-A10F-7B945F8BF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821" y="5997673"/>
              <a:ext cx="1419510" cy="312091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83742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AE6CA01B-0DEB-4E9A-9768-B728DA42C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57D8C8E-634E-4E83-9657-225A4DFE4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4155"/>
            <a:ext cx="2514948" cy="2174333"/>
            <a:chOff x="-305" y="-4155"/>
            <a:chExt cx="2514948" cy="2174333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D5D1578-BE90-4A7E-9856-BB4025E5A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8ADDDE1-EC05-4BE5-9866-89714E0B7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A118A52-E1FF-455C-B1A1-1CF50EE0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0E1677B-677B-48F1-971D-9E7F3CA51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656873C-2FBC-DE40-985F-88D688C07291}"/>
              </a:ext>
            </a:extLst>
          </p:cNvPr>
          <p:cNvGrpSpPr/>
          <p:nvPr/>
        </p:nvGrpSpPr>
        <p:grpSpPr>
          <a:xfrm>
            <a:off x="183503" y="236704"/>
            <a:ext cx="11670669" cy="6073060"/>
            <a:chOff x="183503" y="236704"/>
            <a:chExt cx="11670669" cy="6073060"/>
          </a:xfrm>
        </p:grpSpPr>
        <p:sp>
          <p:nvSpPr>
            <p:cNvPr id="55" name="Заголовок 1">
              <a:extLst>
                <a:ext uri="{FF2B5EF4-FFF2-40B4-BE49-F238E27FC236}">
                  <a16:creationId xmlns:a16="http://schemas.microsoft.com/office/drawing/2014/main" id="{01824349-B718-F54A-98E6-940CDBF6F0D1}"/>
                </a:ext>
              </a:extLst>
            </p:cNvPr>
            <p:cNvSpPr txBox="1">
              <a:spLocks/>
            </p:cNvSpPr>
            <p:nvPr/>
          </p:nvSpPr>
          <p:spPr>
            <a:xfrm>
              <a:off x="183503" y="236704"/>
              <a:ext cx="2212848" cy="7939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dirty="0">
                  <a:solidFill>
                    <a:schemeClr val="tx2"/>
                  </a:solidFill>
                </a:rPr>
                <a:t>… contd.,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33D936-0710-8A4A-85D6-D65324C51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291" y="4088343"/>
              <a:ext cx="11622881" cy="1162285"/>
            </a:xfrm>
            <a:prstGeom prst="rect">
              <a:avLst/>
            </a:prstGeom>
          </p:spPr>
        </p:pic>
        <p:pic>
          <p:nvPicPr>
            <p:cNvPr id="120" name="Рисунок 10">
              <a:extLst>
                <a:ext uri="{FF2B5EF4-FFF2-40B4-BE49-F238E27FC236}">
                  <a16:creationId xmlns:a16="http://schemas.microsoft.com/office/drawing/2014/main" id="{D51D92D8-C09B-7D40-9803-686FC21AB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821" y="5997673"/>
              <a:ext cx="1419510" cy="31209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849C7A8-1223-574E-98D4-89E4D3932F7C}"/>
                </a:ext>
              </a:extLst>
            </p:cNvPr>
            <p:cNvGrpSpPr/>
            <p:nvPr/>
          </p:nvGrpSpPr>
          <p:grpSpPr>
            <a:xfrm>
              <a:off x="6893266" y="1405560"/>
              <a:ext cx="3202638" cy="1645253"/>
              <a:chOff x="6378299" y="1328057"/>
              <a:chExt cx="3202638" cy="1645253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4CCB0C4-0D39-3F4E-8CAE-A9042D68A917}"/>
                  </a:ext>
                </a:extLst>
              </p:cNvPr>
              <p:cNvGrpSpPr/>
              <p:nvPr/>
            </p:nvGrpSpPr>
            <p:grpSpPr>
              <a:xfrm>
                <a:off x="7656816" y="1328057"/>
                <a:ext cx="604800" cy="604800"/>
                <a:chOff x="5793600" y="3126600"/>
                <a:chExt cx="604800" cy="604800"/>
              </a:xfrm>
            </p:grpSpPr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029307F0-6B08-2641-BE7B-A3105C6D3A66}"/>
                    </a:ext>
                  </a:extLst>
                </p:cNvPr>
                <p:cNvSpPr/>
                <p:nvPr/>
              </p:nvSpPr>
              <p:spPr>
                <a:xfrm>
                  <a:off x="5793600" y="3126600"/>
                  <a:ext cx="604800" cy="604800"/>
                </a:xfrm>
                <a:prstGeom prst="ellipse">
                  <a:avLst/>
                </a:prstGeom>
              </p:spPr>
              <p:style>
                <a:lnRef idx="0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18" name="Rectangle 117" descr="Web Design">
                  <a:extLst>
                    <a:ext uri="{FF2B5EF4-FFF2-40B4-BE49-F238E27FC236}">
                      <a16:creationId xmlns:a16="http://schemas.microsoft.com/office/drawing/2014/main" id="{A436E4AB-C423-9141-967C-00AFCA9077C6}"/>
                    </a:ext>
                  </a:extLst>
                </p:cNvPr>
                <p:cNvSpPr/>
                <p:nvPr/>
              </p:nvSpPr>
              <p:spPr>
                <a:xfrm>
                  <a:off x="5920608" y="3253608"/>
                  <a:ext cx="350784" cy="350784"/>
                </a:xfrm>
                <a:prstGeom prst="rect">
                  <a:avLst/>
                </a:prstGeom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</p:grp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EA0D504-020F-2347-A2D8-B055B1123210}"/>
                  </a:ext>
                </a:extLst>
              </p:cNvPr>
              <p:cNvSpPr/>
              <p:nvPr/>
            </p:nvSpPr>
            <p:spPr>
              <a:xfrm>
                <a:off x="6378299" y="2142313"/>
                <a:ext cx="320263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00000"/>
                  </a:lnSpc>
                </a:pPr>
                <a:r>
                  <a:rPr lang="en-US" sz="1600" dirty="0"/>
                  <a:t>Update the latest tag value in the variable </a:t>
                </a:r>
                <a:r>
                  <a:rPr lang="en-US" sz="1600" i="1" dirty="0"/>
                  <a:t>ORACLE_CLIENT_VERSION</a:t>
                </a:r>
                <a:endParaRPr lang="en-US" sz="1600" dirty="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FF68DBA-D9B7-C245-8A8F-6F1D5495B6F1}"/>
                </a:ext>
              </a:extLst>
            </p:cNvPr>
            <p:cNvGrpSpPr/>
            <p:nvPr/>
          </p:nvGrpSpPr>
          <p:grpSpPr>
            <a:xfrm>
              <a:off x="2211844" y="1328057"/>
              <a:ext cx="3202637" cy="1758922"/>
              <a:chOff x="1737282" y="1328057"/>
              <a:chExt cx="3202637" cy="1758922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B353687-511A-BC4C-9136-CEAA1401F405}"/>
                  </a:ext>
                </a:extLst>
              </p:cNvPr>
              <p:cNvSpPr/>
              <p:nvPr/>
            </p:nvSpPr>
            <p:spPr>
              <a:xfrm>
                <a:off x="1737282" y="2163649"/>
                <a:ext cx="3202637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00000"/>
                  </a:lnSpc>
                </a:pPr>
                <a:r>
                  <a:rPr lang="en-US" dirty="0"/>
                  <a:t>Similar to the </a:t>
                </a:r>
                <a:r>
                  <a:rPr lang="en-US" i="1" dirty="0"/>
                  <a:t>generic-app</a:t>
                </a:r>
                <a:r>
                  <a:rPr lang="en-US" dirty="0"/>
                  <a:t> we will create the </a:t>
                </a:r>
                <a:r>
                  <a:rPr lang="en-US" i="1" dirty="0"/>
                  <a:t>oracle-client</a:t>
                </a:r>
                <a:r>
                  <a:rPr lang="en-US" dirty="0"/>
                  <a:t> image with azure pipelines.</a:t>
                </a: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4CED120A-60C0-A946-807B-81EFDB1B4343}"/>
                  </a:ext>
                </a:extLst>
              </p:cNvPr>
              <p:cNvGrpSpPr/>
              <p:nvPr/>
            </p:nvGrpSpPr>
            <p:grpSpPr>
              <a:xfrm>
                <a:off x="2922770" y="1328057"/>
                <a:ext cx="604800" cy="604800"/>
                <a:chOff x="955074" y="2055862"/>
                <a:chExt cx="604800" cy="604800"/>
              </a:xfrm>
            </p:grpSpPr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D0215BD8-2B76-BC40-B793-9139C0B5E24D}"/>
                    </a:ext>
                  </a:extLst>
                </p:cNvPr>
                <p:cNvSpPr/>
                <p:nvPr/>
              </p:nvSpPr>
              <p:spPr>
                <a:xfrm>
                  <a:off x="955074" y="2055862"/>
                  <a:ext cx="604800" cy="604800"/>
                </a:xfrm>
                <a:prstGeom prst="ellipse">
                  <a:avLst/>
                </a:prstGeom>
              </p:spPr>
              <p:style>
                <a:lnRef idx="0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pic>
              <p:nvPicPr>
                <p:cNvPr id="5" name="Graphic 4" descr="Repeat with solid fill">
                  <a:extLst>
                    <a:ext uri="{FF2B5EF4-FFF2-40B4-BE49-F238E27FC236}">
                      <a16:creationId xmlns:a16="http://schemas.microsoft.com/office/drawing/2014/main" id="{0BE1D767-D010-5047-A6D1-55946DE095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4594" y="2181194"/>
                  <a:ext cx="365760" cy="36576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27765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3BD466F8-64FB-4944-BC45-C2ED33C75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1829D23-8396-4D91-BFAA-40924F31D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317B19D-7906-41CF-A544-B1E81CE69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21" y="69891"/>
            <a:ext cx="5409178" cy="6482325"/>
            <a:chOff x="-19221" y="69891"/>
            <a:chExt cx="5409178" cy="6482325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B974EF1-A734-4E6A-8BF5-794FDA951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31851"/>
              <a:ext cx="5380971" cy="6158554"/>
            </a:xfrm>
            <a:custGeom>
              <a:avLst/>
              <a:gdLst>
                <a:gd name="connsiteX0" fmla="*/ 2369925 w 5380971"/>
                <a:gd name="connsiteY0" fmla="*/ 1452 h 6158554"/>
                <a:gd name="connsiteX1" fmla="*/ 2674292 w 5380971"/>
                <a:gd name="connsiteY1" fmla="*/ 5969 h 6158554"/>
                <a:gd name="connsiteX2" fmla="*/ 3277239 w 5380971"/>
                <a:gd name="connsiteY2" fmla="*/ 99590 h 6158554"/>
                <a:gd name="connsiteX3" fmla="*/ 3850935 w 5380971"/>
                <a:gd name="connsiteY3" fmla="*/ 316872 h 6158554"/>
                <a:gd name="connsiteX4" fmla="*/ 4359245 w 5380971"/>
                <a:gd name="connsiteY4" fmla="*/ 662333 h 6158554"/>
                <a:gd name="connsiteX5" fmla="*/ 4765689 w 5380971"/>
                <a:gd name="connsiteY5" fmla="*/ 1120048 h 6158554"/>
                <a:gd name="connsiteX6" fmla="*/ 4809507 w 5380971"/>
                <a:gd name="connsiteY6" fmla="*/ 1182613 h 6158554"/>
                <a:gd name="connsiteX7" fmla="*/ 4851517 w 5380971"/>
                <a:gd name="connsiteY7" fmla="*/ 1246306 h 6158554"/>
                <a:gd name="connsiteX8" fmla="*/ 4892286 w 5380971"/>
                <a:gd name="connsiteY8" fmla="*/ 1310678 h 6158554"/>
                <a:gd name="connsiteX9" fmla="*/ 4931587 w 5380971"/>
                <a:gd name="connsiteY9" fmla="*/ 1375953 h 6158554"/>
                <a:gd name="connsiteX10" fmla="*/ 5075124 w 5380971"/>
                <a:gd name="connsiteY10" fmla="*/ 1644507 h 6158554"/>
                <a:gd name="connsiteX11" fmla="*/ 5271626 w 5380971"/>
                <a:gd name="connsiteY11" fmla="*/ 2218203 h 6158554"/>
                <a:gd name="connsiteX12" fmla="*/ 5317703 w 5380971"/>
                <a:gd name="connsiteY12" fmla="*/ 2516684 h 6158554"/>
                <a:gd name="connsiteX13" fmla="*/ 5347630 w 5380971"/>
                <a:gd name="connsiteY13" fmla="*/ 2815391 h 6158554"/>
                <a:gd name="connsiteX14" fmla="*/ 5371458 w 5380971"/>
                <a:gd name="connsiteY14" fmla="*/ 3114097 h 6158554"/>
                <a:gd name="connsiteX15" fmla="*/ 5376315 w 5380971"/>
                <a:gd name="connsiteY15" fmla="*/ 3188971 h 6158554"/>
                <a:gd name="connsiteX16" fmla="*/ 5378461 w 5380971"/>
                <a:gd name="connsiteY16" fmla="*/ 3227481 h 6158554"/>
                <a:gd name="connsiteX17" fmla="*/ 5380041 w 5380971"/>
                <a:gd name="connsiteY17" fmla="*/ 3266669 h 6158554"/>
                <a:gd name="connsiteX18" fmla="*/ 5377896 w 5380971"/>
                <a:gd name="connsiteY18" fmla="*/ 3424548 h 6158554"/>
                <a:gd name="connsiteX19" fmla="*/ 5217080 w 5380971"/>
                <a:gd name="connsiteY19" fmla="*/ 4044661 h 6158554"/>
                <a:gd name="connsiteX20" fmla="*/ 4859649 w 5380971"/>
                <a:gd name="connsiteY20" fmla="*/ 4571265 h 6158554"/>
                <a:gd name="connsiteX21" fmla="*/ 4641802 w 5380971"/>
                <a:gd name="connsiteY21" fmla="*/ 4790806 h 6158554"/>
                <a:gd name="connsiteX22" fmla="*/ 4414695 w 5380971"/>
                <a:gd name="connsiteY22" fmla="*/ 4990358 h 6158554"/>
                <a:gd name="connsiteX23" fmla="*/ 3953365 w 5380971"/>
                <a:gd name="connsiteY23" fmla="*/ 5349935 h 6158554"/>
                <a:gd name="connsiteX24" fmla="*/ 3837271 w 5380971"/>
                <a:gd name="connsiteY24" fmla="*/ 5437683 h 6158554"/>
                <a:gd name="connsiteX25" fmla="*/ 3718014 w 5380971"/>
                <a:gd name="connsiteY25" fmla="*/ 5525996 h 6158554"/>
                <a:gd name="connsiteX26" fmla="*/ 3595821 w 5380971"/>
                <a:gd name="connsiteY26" fmla="*/ 5613180 h 6158554"/>
                <a:gd name="connsiteX27" fmla="*/ 3469788 w 5380971"/>
                <a:gd name="connsiteY27" fmla="*/ 5697880 h 6158554"/>
                <a:gd name="connsiteX28" fmla="*/ 3205188 w 5380971"/>
                <a:gd name="connsiteY28" fmla="*/ 5856889 h 6158554"/>
                <a:gd name="connsiteX29" fmla="*/ 2920598 w 5380971"/>
                <a:gd name="connsiteY29" fmla="*/ 5992069 h 6158554"/>
                <a:gd name="connsiteX30" fmla="*/ 2301276 w 5380971"/>
                <a:gd name="connsiteY30" fmla="*/ 6147577 h 6158554"/>
                <a:gd name="connsiteX31" fmla="*/ 2141815 w 5380971"/>
                <a:gd name="connsiteY31" fmla="*/ 6157628 h 6158554"/>
                <a:gd name="connsiteX32" fmla="*/ 2101950 w 5380971"/>
                <a:gd name="connsiteY32" fmla="*/ 6158531 h 6158554"/>
                <a:gd name="connsiteX33" fmla="*/ 2062198 w 5380971"/>
                <a:gd name="connsiteY33" fmla="*/ 6158306 h 6158554"/>
                <a:gd name="connsiteX34" fmla="*/ 2022558 w 5380971"/>
                <a:gd name="connsiteY34" fmla="*/ 6157853 h 6158554"/>
                <a:gd name="connsiteX35" fmla="*/ 1984048 w 5380971"/>
                <a:gd name="connsiteY35" fmla="*/ 6156385 h 6158554"/>
                <a:gd name="connsiteX36" fmla="*/ 1676420 w 5380971"/>
                <a:gd name="connsiteY36" fmla="*/ 6131879 h 6158554"/>
                <a:gd name="connsiteX37" fmla="*/ 1370712 w 5380971"/>
                <a:gd name="connsiteY37" fmla="*/ 6077898 h 6158554"/>
                <a:gd name="connsiteX38" fmla="*/ 1070425 w 5380971"/>
                <a:gd name="connsiteY38" fmla="*/ 5993311 h 6158554"/>
                <a:gd name="connsiteX39" fmla="*/ 495598 w 5380971"/>
                <a:gd name="connsiteY39" fmla="*/ 5738987 h 6158554"/>
                <a:gd name="connsiteX40" fmla="*/ 11118 w 5380971"/>
                <a:gd name="connsiteY40" fmla="*/ 5343046 h 6158554"/>
                <a:gd name="connsiteX41" fmla="*/ 0 w 5380971"/>
                <a:gd name="connsiteY41" fmla="*/ 5330343 h 6158554"/>
                <a:gd name="connsiteX42" fmla="*/ 0 w 5380971"/>
                <a:gd name="connsiteY42" fmla="*/ 4710800 h 6158554"/>
                <a:gd name="connsiteX43" fmla="*/ 122158 w 5380971"/>
                <a:gd name="connsiteY43" fmla="*/ 4852227 h 6158554"/>
                <a:gd name="connsiteX44" fmla="*/ 313438 w 5380971"/>
                <a:gd name="connsiteY44" fmla="*/ 5049308 h 6158554"/>
                <a:gd name="connsiteX45" fmla="*/ 512086 w 5380971"/>
                <a:gd name="connsiteY45" fmla="*/ 5232936 h 6158554"/>
                <a:gd name="connsiteX46" fmla="*/ 720108 w 5380971"/>
                <a:gd name="connsiteY46" fmla="*/ 5402222 h 6158554"/>
                <a:gd name="connsiteX47" fmla="*/ 1184825 w 5380971"/>
                <a:gd name="connsiteY47" fmla="*/ 5669985 h 6158554"/>
                <a:gd name="connsiteX48" fmla="*/ 1444796 w 5380971"/>
                <a:gd name="connsiteY48" fmla="*/ 5745650 h 6158554"/>
                <a:gd name="connsiteX49" fmla="*/ 1511426 w 5380971"/>
                <a:gd name="connsiteY49" fmla="*/ 5758976 h 6158554"/>
                <a:gd name="connsiteX50" fmla="*/ 1578621 w 5380971"/>
                <a:gd name="connsiteY50" fmla="*/ 5770157 h 6158554"/>
                <a:gd name="connsiteX51" fmla="*/ 1714253 w 5380971"/>
                <a:gd name="connsiteY51" fmla="*/ 5786193 h 6158554"/>
                <a:gd name="connsiteX52" fmla="*/ 1782464 w 5380971"/>
                <a:gd name="connsiteY52" fmla="*/ 5791387 h 6158554"/>
                <a:gd name="connsiteX53" fmla="*/ 1850901 w 5380971"/>
                <a:gd name="connsiteY53" fmla="*/ 5795001 h 6158554"/>
                <a:gd name="connsiteX54" fmla="*/ 1919564 w 5380971"/>
                <a:gd name="connsiteY54" fmla="*/ 5796583 h 6158554"/>
                <a:gd name="connsiteX55" fmla="*/ 1988340 w 5380971"/>
                <a:gd name="connsiteY55" fmla="*/ 5796244 h 6158554"/>
                <a:gd name="connsiteX56" fmla="*/ 2022784 w 5380971"/>
                <a:gd name="connsiteY56" fmla="*/ 5795905 h 6158554"/>
                <a:gd name="connsiteX57" fmla="*/ 2055986 w 5380971"/>
                <a:gd name="connsiteY57" fmla="*/ 5794437 h 6158554"/>
                <a:gd name="connsiteX58" fmla="*/ 2089076 w 5380971"/>
                <a:gd name="connsiteY58" fmla="*/ 5792743 h 6158554"/>
                <a:gd name="connsiteX59" fmla="*/ 2122052 w 5380971"/>
                <a:gd name="connsiteY59" fmla="*/ 5790032 h 6158554"/>
                <a:gd name="connsiteX60" fmla="*/ 2252828 w 5380971"/>
                <a:gd name="connsiteY60" fmla="*/ 5773883 h 6158554"/>
                <a:gd name="connsiteX61" fmla="*/ 2750973 w 5380971"/>
                <a:gd name="connsiteY61" fmla="*/ 5610357 h 6158554"/>
                <a:gd name="connsiteX62" fmla="*/ 3211173 w 5380971"/>
                <a:gd name="connsiteY62" fmla="*/ 5323621 h 6158554"/>
                <a:gd name="connsiteX63" fmla="*/ 3322750 w 5380971"/>
                <a:gd name="connsiteY63" fmla="*/ 5239374 h 6158554"/>
                <a:gd name="connsiteX64" fmla="*/ 3434328 w 5380971"/>
                <a:gd name="connsiteY64" fmla="*/ 5152303 h 6158554"/>
                <a:gd name="connsiteX65" fmla="*/ 3660306 w 5380971"/>
                <a:gd name="connsiteY65" fmla="*/ 4971611 h 6158554"/>
                <a:gd name="connsiteX66" fmla="*/ 4124797 w 5380971"/>
                <a:gd name="connsiteY66" fmla="*/ 4621859 h 6158554"/>
                <a:gd name="connsiteX67" fmla="*/ 4557554 w 5380971"/>
                <a:gd name="connsiteY67" fmla="*/ 4274027 h 6158554"/>
                <a:gd name="connsiteX68" fmla="*/ 4903579 w 5380971"/>
                <a:gd name="connsiteY68" fmla="*/ 3875375 h 6158554"/>
                <a:gd name="connsiteX69" fmla="*/ 5021481 w 5380971"/>
                <a:gd name="connsiteY69" fmla="*/ 3643638 h 6158554"/>
                <a:gd name="connsiteX70" fmla="*/ 5093306 w 5380971"/>
                <a:gd name="connsiteY70" fmla="*/ 3390443 h 6158554"/>
                <a:gd name="connsiteX71" fmla="*/ 5113182 w 5380971"/>
                <a:gd name="connsiteY71" fmla="*/ 3257634 h 6158554"/>
                <a:gd name="connsiteX72" fmla="*/ 5116457 w 5380971"/>
                <a:gd name="connsiteY72" fmla="*/ 3223980 h 6158554"/>
                <a:gd name="connsiteX73" fmla="*/ 5118941 w 5380971"/>
                <a:gd name="connsiteY73" fmla="*/ 3189649 h 6158554"/>
                <a:gd name="connsiteX74" fmla="*/ 5122555 w 5380971"/>
                <a:gd name="connsiteY74" fmla="*/ 3118727 h 6158554"/>
                <a:gd name="connsiteX75" fmla="*/ 5116344 w 5380971"/>
                <a:gd name="connsiteY75" fmla="*/ 2835154 h 6158554"/>
                <a:gd name="connsiteX76" fmla="*/ 5076479 w 5380971"/>
                <a:gd name="connsiteY76" fmla="*/ 2555081 h 6158554"/>
                <a:gd name="connsiteX77" fmla="*/ 5008832 w 5380971"/>
                <a:gd name="connsiteY77" fmla="*/ 2281785 h 6158554"/>
                <a:gd name="connsiteX78" fmla="*/ 4834126 w 5380971"/>
                <a:gd name="connsiteY78" fmla="*/ 1751566 h 6158554"/>
                <a:gd name="connsiteX79" fmla="*/ 4715095 w 5380971"/>
                <a:gd name="connsiteY79" fmla="*/ 1499840 h 6158554"/>
                <a:gd name="connsiteX80" fmla="*/ 4680425 w 5380971"/>
                <a:gd name="connsiteY80" fmla="*/ 1439534 h 6158554"/>
                <a:gd name="connsiteX81" fmla="*/ 4643947 w 5380971"/>
                <a:gd name="connsiteY81" fmla="*/ 1380357 h 6158554"/>
                <a:gd name="connsiteX82" fmla="*/ 4605325 w 5380971"/>
                <a:gd name="connsiteY82" fmla="*/ 1322536 h 6158554"/>
                <a:gd name="connsiteX83" fmla="*/ 4565008 w 5380971"/>
                <a:gd name="connsiteY83" fmla="*/ 1265957 h 6158554"/>
                <a:gd name="connsiteX84" fmla="*/ 4183296 w 5380971"/>
                <a:gd name="connsiteY84" fmla="*/ 867644 h 6158554"/>
                <a:gd name="connsiteX85" fmla="*/ 3723774 w 5380971"/>
                <a:gd name="connsiteY85" fmla="*/ 567469 h 6158554"/>
                <a:gd name="connsiteX86" fmla="*/ 3206656 w 5380971"/>
                <a:gd name="connsiteY86" fmla="*/ 378985 h 6158554"/>
                <a:gd name="connsiteX87" fmla="*/ 2657917 w 5380971"/>
                <a:gd name="connsiteY87" fmla="*/ 300836 h 6158554"/>
                <a:gd name="connsiteX88" fmla="*/ 2101837 w 5380971"/>
                <a:gd name="connsiteY88" fmla="*/ 320712 h 6158554"/>
                <a:gd name="connsiteX89" fmla="*/ 1556034 w 5380971"/>
                <a:gd name="connsiteY89" fmla="*/ 435451 h 6158554"/>
                <a:gd name="connsiteX90" fmla="*/ 1033947 w 5380971"/>
                <a:gd name="connsiteY90" fmla="*/ 635116 h 6158554"/>
                <a:gd name="connsiteX91" fmla="*/ 101012 w 5380971"/>
                <a:gd name="connsiteY91" fmla="*/ 1248565 h 6158554"/>
                <a:gd name="connsiteX92" fmla="*/ 0 w 5380971"/>
                <a:gd name="connsiteY92" fmla="*/ 1348112 h 6158554"/>
                <a:gd name="connsiteX93" fmla="*/ 0 w 5380971"/>
                <a:gd name="connsiteY93" fmla="*/ 968874 h 6158554"/>
                <a:gd name="connsiteX94" fmla="*/ 138873 w 5380971"/>
                <a:gd name="connsiteY94" fmla="*/ 845566 h 6158554"/>
                <a:gd name="connsiteX95" fmla="*/ 380746 w 5380971"/>
                <a:gd name="connsiteY95" fmla="*/ 663462 h 6158554"/>
                <a:gd name="connsiteX96" fmla="*/ 904188 w 5380971"/>
                <a:gd name="connsiteY96" fmla="*/ 359222 h 6158554"/>
                <a:gd name="connsiteX97" fmla="*/ 2066151 w 5380971"/>
                <a:gd name="connsiteY97" fmla="*/ 23699 h 6158554"/>
                <a:gd name="connsiteX98" fmla="*/ 2369925 w 5380971"/>
                <a:gd name="connsiteY98" fmla="*/ 1452 h 615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80971" h="6158554">
                  <a:moveTo>
                    <a:pt x="2369925" y="1452"/>
                  </a:moveTo>
                  <a:cubicBezTo>
                    <a:pt x="2471494" y="-1484"/>
                    <a:pt x="2573161" y="40"/>
                    <a:pt x="2674292" y="5969"/>
                  </a:cubicBezTo>
                  <a:cubicBezTo>
                    <a:pt x="2876893" y="18279"/>
                    <a:pt x="3079381" y="48431"/>
                    <a:pt x="3277239" y="99590"/>
                  </a:cubicBezTo>
                  <a:cubicBezTo>
                    <a:pt x="3475096" y="150635"/>
                    <a:pt x="3668324" y="222912"/>
                    <a:pt x="3850935" y="316872"/>
                  </a:cubicBezTo>
                  <a:cubicBezTo>
                    <a:pt x="4033322" y="410832"/>
                    <a:pt x="4205995" y="525684"/>
                    <a:pt x="4359245" y="662333"/>
                  </a:cubicBezTo>
                  <a:cubicBezTo>
                    <a:pt x="4512607" y="798868"/>
                    <a:pt x="4647448" y="954376"/>
                    <a:pt x="4765689" y="1120048"/>
                  </a:cubicBezTo>
                  <a:lnTo>
                    <a:pt x="4809507" y="1182613"/>
                  </a:lnTo>
                  <a:lnTo>
                    <a:pt x="4851517" y="1246306"/>
                  </a:lnTo>
                  <a:cubicBezTo>
                    <a:pt x="4865069" y="1267764"/>
                    <a:pt x="4878960" y="1289108"/>
                    <a:pt x="4892286" y="1310678"/>
                  </a:cubicBezTo>
                  <a:lnTo>
                    <a:pt x="4931587" y="1375953"/>
                  </a:lnTo>
                  <a:cubicBezTo>
                    <a:pt x="4982971" y="1463589"/>
                    <a:pt x="5031419" y="1552918"/>
                    <a:pt x="5075124" y="1644507"/>
                  </a:cubicBezTo>
                  <a:cubicBezTo>
                    <a:pt x="5162759" y="1827683"/>
                    <a:pt x="5230293" y="2020459"/>
                    <a:pt x="5271626" y="2218203"/>
                  </a:cubicBezTo>
                  <a:cubicBezTo>
                    <a:pt x="5292180" y="2317132"/>
                    <a:pt x="5306522" y="2416852"/>
                    <a:pt x="5317703" y="2516684"/>
                  </a:cubicBezTo>
                  <a:cubicBezTo>
                    <a:pt x="5329109" y="2616404"/>
                    <a:pt x="5338256" y="2716010"/>
                    <a:pt x="5347630" y="2815391"/>
                  </a:cubicBezTo>
                  <a:cubicBezTo>
                    <a:pt x="5356552" y="2914884"/>
                    <a:pt x="5364457" y="3014378"/>
                    <a:pt x="5371458" y="3114097"/>
                  </a:cubicBezTo>
                  <a:lnTo>
                    <a:pt x="5376315" y="3188971"/>
                  </a:lnTo>
                  <a:cubicBezTo>
                    <a:pt x="5377218" y="3201281"/>
                    <a:pt x="5377783" y="3214494"/>
                    <a:pt x="5378461" y="3227481"/>
                  </a:cubicBezTo>
                  <a:cubicBezTo>
                    <a:pt x="5379138" y="3240468"/>
                    <a:pt x="5379816" y="3253569"/>
                    <a:pt x="5380041" y="3266669"/>
                  </a:cubicBezTo>
                  <a:cubicBezTo>
                    <a:pt x="5381736" y="3318957"/>
                    <a:pt x="5381171" y="3371696"/>
                    <a:pt x="5377896" y="3424548"/>
                  </a:cubicBezTo>
                  <a:cubicBezTo>
                    <a:pt x="5365699" y="3636071"/>
                    <a:pt x="5308894" y="3849175"/>
                    <a:pt x="5217080" y="4044661"/>
                  </a:cubicBezTo>
                  <a:cubicBezTo>
                    <a:pt x="5125492" y="4240712"/>
                    <a:pt x="4999233" y="4416660"/>
                    <a:pt x="4859649" y="4571265"/>
                  </a:cubicBezTo>
                  <a:cubicBezTo>
                    <a:pt x="4789856" y="4648850"/>
                    <a:pt x="4716563" y="4721578"/>
                    <a:pt x="4641802" y="4790806"/>
                  </a:cubicBezTo>
                  <a:cubicBezTo>
                    <a:pt x="4567040" y="4860033"/>
                    <a:pt x="4491263" y="4926664"/>
                    <a:pt x="4414695" y="4990358"/>
                  </a:cubicBezTo>
                  <a:cubicBezTo>
                    <a:pt x="4261897" y="5118310"/>
                    <a:pt x="4105711" y="5234969"/>
                    <a:pt x="3953365" y="5349935"/>
                  </a:cubicBezTo>
                  <a:lnTo>
                    <a:pt x="3837271" y="5437683"/>
                  </a:lnTo>
                  <a:cubicBezTo>
                    <a:pt x="3797970" y="5467159"/>
                    <a:pt x="3758331" y="5496860"/>
                    <a:pt x="3718014" y="5525996"/>
                  </a:cubicBezTo>
                  <a:cubicBezTo>
                    <a:pt x="3677810" y="5555246"/>
                    <a:pt x="3637154" y="5584382"/>
                    <a:pt x="3595821" y="5613180"/>
                  </a:cubicBezTo>
                  <a:cubicBezTo>
                    <a:pt x="3554375" y="5641752"/>
                    <a:pt x="3512590" y="5670098"/>
                    <a:pt x="3469788" y="5697880"/>
                  </a:cubicBezTo>
                  <a:cubicBezTo>
                    <a:pt x="3384637" y="5753555"/>
                    <a:pt x="3296776" y="5807537"/>
                    <a:pt x="3205188" y="5856889"/>
                  </a:cubicBezTo>
                  <a:cubicBezTo>
                    <a:pt x="3113712" y="5906466"/>
                    <a:pt x="3019075" y="5952542"/>
                    <a:pt x="2920598" y="5992069"/>
                  </a:cubicBezTo>
                  <a:cubicBezTo>
                    <a:pt x="2724547" y="6072251"/>
                    <a:pt x="2513928" y="6126346"/>
                    <a:pt x="2301276" y="6147577"/>
                  </a:cubicBezTo>
                  <a:cubicBezTo>
                    <a:pt x="2248085" y="6152659"/>
                    <a:pt x="2194893" y="6156498"/>
                    <a:pt x="2141815" y="6157628"/>
                  </a:cubicBezTo>
                  <a:lnTo>
                    <a:pt x="2101950" y="6158531"/>
                  </a:lnTo>
                  <a:cubicBezTo>
                    <a:pt x="2088737" y="6158644"/>
                    <a:pt x="2075411" y="6158306"/>
                    <a:pt x="2062198" y="6158306"/>
                  </a:cubicBezTo>
                  <a:lnTo>
                    <a:pt x="2022558" y="6157853"/>
                  </a:lnTo>
                  <a:lnTo>
                    <a:pt x="1984048" y="6156385"/>
                  </a:lnTo>
                  <a:cubicBezTo>
                    <a:pt x="1881506" y="6153111"/>
                    <a:pt x="1778737" y="6144979"/>
                    <a:pt x="1676420" y="6131879"/>
                  </a:cubicBezTo>
                  <a:cubicBezTo>
                    <a:pt x="1573991" y="6119457"/>
                    <a:pt x="1471787" y="6101613"/>
                    <a:pt x="1370712" y="6077898"/>
                  </a:cubicBezTo>
                  <a:cubicBezTo>
                    <a:pt x="1269751" y="6053955"/>
                    <a:pt x="1169579" y="6025610"/>
                    <a:pt x="1070425" y="5993311"/>
                  </a:cubicBezTo>
                  <a:cubicBezTo>
                    <a:pt x="872454" y="5928149"/>
                    <a:pt x="676742" y="5847064"/>
                    <a:pt x="495598" y="5738987"/>
                  </a:cubicBezTo>
                  <a:cubicBezTo>
                    <a:pt x="314342" y="5631136"/>
                    <a:pt x="152509" y="5494375"/>
                    <a:pt x="11118" y="5343046"/>
                  </a:cubicBezTo>
                  <a:lnTo>
                    <a:pt x="0" y="5330343"/>
                  </a:lnTo>
                  <a:lnTo>
                    <a:pt x="0" y="4710800"/>
                  </a:lnTo>
                  <a:lnTo>
                    <a:pt x="122158" y="4852227"/>
                  </a:lnTo>
                  <a:cubicBezTo>
                    <a:pt x="184751" y="4920058"/>
                    <a:pt x="248841" y="4985558"/>
                    <a:pt x="313438" y="5049308"/>
                  </a:cubicBezTo>
                  <a:cubicBezTo>
                    <a:pt x="378374" y="5112776"/>
                    <a:pt x="444440" y="5174099"/>
                    <a:pt x="512086" y="5232936"/>
                  </a:cubicBezTo>
                  <a:cubicBezTo>
                    <a:pt x="579733" y="5291775"/>
                    <a:pt x="648622" y="5348692"/>
                    <a:pt x="720108" y="5402222"/>
                  </a:cubicBezTo>
                  <a:cubicBezTo>
                    <a:pt x="862516" y="5509508"/>
                    <a:pt x="1016104" y="5605388"/>
                    <a:pt x="1184825" y="5669985"/>
                  </a:cubicBezTo>
                  <a:cubicBezTo>
                    <a:pt x="1268960" y="5702284"/>
                    <a:pt x="1356144" y="5727016"/>
                    <a:pt x="1444796" y="5745650"/>
                  </a:cubicBezTo>
                  <a:cubicBezTo>
                    <a:pt x="1467043" y="5750054"/>
                    <a:pt x="1489065" y="5755137"/>
                    <a:pt x="1511426" y="5758976"/>
                  </a:cubicBezTo>
                  <a:lnTo>
                    <a:pt x="1578621" y="5770157"/>
                  </a:lnTo>
                  <a:cubicBezTo>
                    <a:pt x="1623681" y="5776142"/>
                    <a:pt x="1668741" y="5782466"/>
                    <a:pt x="1714253" y="5786193"/>
                  </a:cubicBezTo>
                  <a:cubicBezTo>
                    <a:pt x="1736952" y="5788339"/>
                    <a:pt x="1759652" y="5790371"/>
                    <a:pt x="1782464" y="5791387"/>
                  </a:cubicBezTo>
                  <a:cubicBezTo>
                    <a:pt x="1805276" y="5792517"/>
                    <a:pt x="1827976" y="5794324"/>
                    <a:pt x="1850901" y="5795001"/>
                  </a:cubicBezTo>
                  <a:lnTo>
                    <a:pt x="1919564" y="5796583"/>
                  </a:lnTo>
                  <a:cubicBezTo>
                    <a:pt x="1942376" y="5797147"/>
                    <a:pt x="1965415" y="5796356"/>
                    <a:pt x="1988340" y="5796244"/>
                  </a:cubicBezTo>
                  <a:lnTo>
                    <a:pt x="2022784" y="5795905"/>
                  </a:lnTo>
                  <a:cubicBezTo>
                    <a:pt x="2033965" y="5795567"/>
                    <a:pt x="2044919" y="5794888"/>
                    <a:pt x="2055986" y="5794437"/>
                  </a:cubicBezTo>
                  <a:cubicBezTo>
                    <a:pt x="2067054" y="5793872"/>
                    <a:pt x="2078121" y="5793533"/>
                    <a:pt x="2089076" y="5792743"/>
                  </a:cubicBezTo>
                  <a:lnTo>
                    <a:pt x="2122052" y="5790032"/>
                  </a:lnTo>
                  <a:cubicBezTo>
                    <a:pt x="2165983" y="5786531"/>
                    <a:pt x="2209575" y="5780659"/>
                    <a:pt x="2252828" y="5773883"/>
                  </a:cubicBezTo>
                  <a:cubicBezTo>
                    <a:pt x="2425953" y="5745198"/>
                    <a:pt x="2592416" y="5689071"/>
                    <a:pt x="2750973" y="5610357"/>
                  </a:cubicBezTo>
                  <a:cubicBezTo>
                    <a:pt x="2910095" y="5532546"/>
                    <a:pt x="3061537" y="5432940"/>
                    <a:pt x="3211173" y="5323621"/>
                  </a:cubicBezTo>
                  <a:cubicBezTo>
                    <a:pt x="3248554" y="5296404"/>
                    <a:pt x="3285709" y="5268059"/>
                    <a:pt x="3322750" y="5239374"/>
                  </a:cubicBezTo>
                  <a:cubicBezTo>
                    <a:pt x="3360018" y="5210802"/>
                    <a:pt x="3397173" y="5181778"/>
                    <a:pt x="3434328" y="5152303"/>
                  </a:cubicBezTo>
                  <a:lnTo>
                    <a:pt x="3660306" y="4971611"/>
                  </a:lnTo>
                  <a:cubicBezTo>
                    <a:pt x="3815362" y="4848627"/>
                    <a:pt x="3971886" y="4734114"/>
                    <a:pt x="4124797" y="4621859"/>
                  </a:cubicBezTo>
                  <a:cubicBezTo>
                    <a:pt x="4277594" y="4509604"/>
                    <a:pt x="4424633" y="4396220"/>
                    <a:pt x="4557554" y="4274027"/>
                  </a:cubicBezTo>
                  <a:cubicBezTo>
                    <a:pt x="4690476" y="4152060"/>
                    <a:pt x="4810523" y="4022074"/>
                    <a:pt x="4903579" y="3875375"/>
                  </a:cubicBezTo>
                  <a:cubicBezTo>
                    <a:pt x="4950107" y="3802082"/>
                    <a:pt x="4989860" y="3724836"/>
                    <a:pt x="5021481" y="3643638"/>
                  </a:cubicBezTo>
                  <a:cubicBezTo>
                    <a:pt x="5053328" y="3562552"/>
                    <a:pt x="5076253" y="3477627"/>
                    <a:pt x="5093306" y="3390443"/>
                  </a:cubicBezTo>
                  <a:cubicBezTo>
                    <a:pt x="5101776" y="3346851"/>
                    <a:pt x="5108552" y="3302468"/>
                    <a:pt x="5113182" y="3257634"/>
                  </a:cubicBezTo>
                  <a:cubicBezTo>
                    <a:pt x="5114537" y="3246454"/>
                    <a:pt x="5115441" y="3235161"/>
                    <a:pt x="5116457" y="3223980"/>
                  </a:cubicBezTo>
                  <a:cubicBezTo>
                    <a:pt x="5117360" y="3212687"/>
                    <a:pt x="5118490" y="3201620"/>
                    <a:pt x="5118941" y="3189649"/>
                  </a:cubicBezTo>
                  <a:lnTo>
                    <a:pt x="5122555" y="3118727"/>
                  </a:lnTo>
                  <a:cubicBezTo>
                    <a:pt x="5125830" y="3024090"/>
                    <a:pt x="5123798" y="2929340"/>
                    <a:pt x="5116344" y="2835154"/>
                  </a:cubicBezTo>
                  <a:cubicBezTo>
                    <a:pt x="5109116" y="2740855"/>
                    <a:pt x="5095226" y="2647347"/>
                    <a:pt x="5076479" y="2555081"/>
                  </a:cubicBezTo>
                  <a:cubicBezTo>
                    <a:pt x="5057506" y="2462815"/>
                    <a:pt x="5033791" y="2371792"/>
                    <a:pt x="5008832" y="2281785"/>
                  </a:cubicBezTo>
                  <a:cubicBezTo>
                    <a:pt x="4959029" y="2101657"/>
                    <a:pt x="4904031" y="1923901"/>
                    <a:pt x="4834126" y="1751566"/>
                  </a:cubicBezTo>
                  <a:cubicBezTo>
                    <a:pt x="4799117" y="1665512"/>
                    <a:pt x="4760042" y="1581038"/>
                    <a:pt x="4715095" y="1499840"/>
                  </a:cubicBezTo>
                  <a:cubicBezTo>
                    <a:pt x="4704141" y="1479399"/>
                    <a:pt x="4692057" y="1459523"/>
                    <a:pt x="4680425" y="1439534"/>
                  </a:cubicBezTo>
                  <a:cubicBezTo>
                    <a:pt x="4668454" y="1419658"/>
                    <a:pt x="4656031" y="1400121"/>
                    <a:pt x="4643947" y="1380357"/>
                  </a:cubicBezTo>
                  <a:lnTo>
                    <a:pt x="4605325" y="1322536"/>
                  </a:lnTo>
                  <a:lnTo>
                    <a:pt x="4565008" y="1265957"/>
                  </a:lnTo>
                  <a:cubicBezTo>
                    <a:pt x="4454673" y="1117225"/>
                    <a:pt x="4325139" y="984190"/>
                    <a:pt x="4183296" y="867644"/>
                  </a:cubicBezTo>
                  <a:cubicBezTo>
                    <a:pt x="4041792" y="750759"/>
                    <a:pt x="3888090" y="649119"/>
                    <a:pt x="3723774" y="567469"/>
                  </a:cubicBezTo>
                  <a:cubicBezTo>
                    <a:pt x="3559570" y="485593"/>
                    <a:pt x="3385767" y="422803"/>
                    <a:pt x="3206656" y="378985"/>
                  </a:cubicBezTo>
                  <a:cubicBezTo>
                    <a:pt x="3027545" y="335054"/>
                    <a:pt x="2843465" y="309757"/>
                    <a:pt x="2657917" y="300836"/>
                  </a:cubicBezTo>
                  <a:cubicBezTo>
                    <a:pt x="2472030" y="291462"/>
                    <a:pt x="2286369" y="297674"/>
                    <a:pt x="2101837" y="320712"/>
                  </a:cubicBezTo>
                  <a:cubicBezTo>
                    <a:pt x="1917418" y="343863"/>
                    <a:pt x="1734694" y="382599"/>
                    <a:pt x="1556034" y="435451"/>
                  </a:cubicBezTo>
                  <a:cubicBezTo>
                    <a:pt x="1377262" y="488078"/>
                    <a:pt x="1202894" y="556176"/>
                    <a:pt x="1033947" y="635116"/>
                  </a:cubicBezTo>
                  <a:cubicBezTo>
                    <a:pt x="695037" y="791301"/>
                    <a:pt x="378600" y="998420"/>
                    <a:pt x="101012" y="1248565"/>
                  </a:cubicBezTo>
                  <a:lnTo>
                    <a:pt x="0" y="1348112"/>
                  </a:lnTo>
                  <a:lnTo>
                    <a:pt x="0" y="968874"/>
                  </a:lnTo>
                  <a:lnTo>
                    <a:pt x="138873" y="845566"/>
                  </a:lnTo>
                  <a:cubicBezTo>
                    <a:pt x="217050" y="781674"/>
                    <a:pt x="297797" y="720945"/>
                    <a:pt x="380746" y="663462"/>
                  </a:cubicBezTo>
                  <a:cubicBezTo>
                    <a:pt x="546869" y="548609"/>
                    <a:pt x="721689" y="446293"/>
                    <a:pt x="904188" y="359222"/>
                  </a:cubicBezTo>
                  <a:cubicBezTo>
                    <a:pt x="1269637" y="186322"/>
                    <a:pt x="1663094" y="72034"/>
                    <a:pt x="2066151" y="23699"/>
                  </a:cubicBezTo>
                  <a:cubicBezTo>
                    <a:pt x="2166887" y="11785"/>
                    <a:pt x="2268356" y="4388"/>
                    <a:pt x="2369925" y="14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79617A2-E6D2-4F17-9111-CFDF36BA7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73734"/>
              <a:ext cx="5364004" cy="6074639"/>
            </a:xfrm>
            <a:custGeom>
              <a:avLst/>
              <a:gdLst>
                <a:gd name="connsiteX0" fmla="*/ 2548484 w 5364004"/>
                <a:gd name="connsiteY0" fmla="*/ 0 h 6074639"/>
                <a:gd name="connsiteX1" fmla="*/ 5364004 w 5364004"/>
                <a:gd name="connsiteY1" fmla="*/ 3182664 h 6074639"/>
                <a:gd name="connsiteX2" fmla="*/ 3886170 w 5364004"/>
                <a:gd name="connsiteY2" fmla="*/ 5260508 h 6074639"/>
                <a:gd name="connsiteX3" fmla="*/ 2075975 w 5364004"/>
                <a:gd name="connsiteY3" fmla="*/ 6074639 h 6074639"/>
                <a:gd name="connsiteX4" fmla="*/ 21919 w 5364004"/>
                <a:gd name="connsiteY4" fmla="*/ 5139637 h 6074639"/>
                <a:gd name="connsiteX5" fmla="*/ 0 w 5364004"/>
                <a:gd name="connsiteY5" fmla="*/ 5113592 h 6074639"/>
                <a:gd name="connsiteX6" fmla="*/ 0 w 5364004"/>
                <a:gd name="connsiteY6" fmla="*/ 4169527 h 6074639"/>
                <a:gd name="connsiteX7" fmla="*/ 45364 w 5364004"/>
                <a:gd name="connsiteY7" fmla="*/ 4232131 h 6074639"/>
                <a:gd name="connsiteX8" fmla="*/ 149459 w 5364004"/>
                <a:gd name="connsiteY8" fmla="*/ 4381216 h 6074639"/>
                <a:gd name="connsiteX9" fmla="*/ 2075975 w 5364004"/>
                <a:gd name="connsiteY9" fmla="*/ 5509977 h 6074639"/>
                <a:gd name="connsiteX10" fmla="*/ 3538451 w 5364004"/>
                <a:gd name="connsiteY10" fmla="*/ 4815555 h 6074639"/>
                <a:gd name="connsiteX11" fmla="*/ 3716432 w 5364004"/>
                <a:gd name="connsiteY11" fmla="*/ 4677664 h 6074639"/>
                <a:gd name="connsiteX12" fmla="*/ 4525932 w 5364004"/>
                <a:gd name="connsiteY12" fmla="*/ 3956816 h 6074639"/>
                <a:gd name="connsiteX13" fmla="*/ 4799342 w 5364004"/>
                <a:gd name="connsiteY13" fmla="*/ 3182664 h 6074639"/>
                <a:gd name="connsiteX14" fmla="*/ 4185667 w 5364004"/>
                <a:gd name="connsiteY14" fmla="*/ 1295110 h 6074639"/>
                <a:gd name="connsiteX15" fmla="*/ 3495197 w 5364004"/>
                <a:gd name="connsiteY15" fmla="*/ 762181 h 6074639"/>
                <a:gd name="connsiteX16" fmla="*/ 2548484 w 5364004"/>
                <a:gd name="connsiteY16" fmla="*/ 564663 h 6074639"/>
                <a:gd name="connsiteX17" fmla="*/ 1443440 w 5364004"/>
                <a:gd name="connsiteY17" fmla="*/ 777089 h 6074639"/>
                <a:gd name="connsiteX18" fmla="*/ 461830 w 5364004"/>
                <a:gd name="connsiteY18" fmla="*/ 1360949 h 6074639"/>
                <a:gd name="connsiteX19" fmla="*/ 73272 w 5364004"/>
                <a:gd name="connsiteY19" fmla="*/ 1759206 h 6074639"/>
                <a:gd name="connsiteX20" fmla="*/ 0 w 5364004"/>
                <a:gd name="connsiteY20" fmla="*/ 1859770 h 6074639"/>
                <a:gd name="connsiteX21" fmla="*/ 0 w 5364004"/>
                <a:gd name="connsiteY21" fmla="*/ 1020639 h 6074639"/>
                <a:gd name="connsiteX22" fmla="*/ 94433 w 5364004"/>
                <a:gd name="connsiteY22" fmla="*/ 932159 h 6074639"/>
                <a:gd name="connsiteX23" fmla="*/ 2548484 w 5364004"/>
                <a:gd name="connsiteY23" fmla="*/ 0 h 607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64004" h="6074639">
                  <a:moveTo>
                    <a:pt x="2548484" y="0"/>
                  </a:moveTo>
                  <a:cubicBezTo>
                    <a:pt x="4313619" y="0"/>
                    <a:pt x="5364004" y="1424869"/>
                    <a:pt x="5364004" y="3182664"/>
                  </a:cubicBezTo>
                  <a:cubicBezTo>
                    <a:pt x="5364004" y="4199734"/>
                    <a:pt x="4631750" y="4677890"/>
                    <a:pt x="3886170" y="5260508"/>
                  </a:cubicBezTo>
                  <a:cubicBezTo>
                    <a:pt x="3343077" y="5684909"/>
                    <a:pt x="2819861" y="6074639"/>
                    <a:pt x="2075975" y="6074639"/>
                  </a:cubicBezTo>
                  <a:cubicBezTo>
                    <a:pt x="1179686" y="6074639"/>
                    <a:pt x="538816" y="5724911"/>
                    <a:pt x="21919" y="5139637"/>
                  </a:cubicBezTo>
                  <a:lnTo>
                    <a:pt x="0" y="5113592"/>
                  </a:lnTo>
                  <a:lnTo>
                    <a:pt x="0" y="4169527"/>
                  </a:lnTo>
                  <a:lnTo>
                    <a:pt x="45364" y="4232131"/>
                  </a:lnTo>
                  <a:cubicBezTo>
                    <a:pt x="79610" y="4280001"/>
                    <a:pt x="114337" y="4329437"/>
                    <a:pt x="149459" y="4381216"/>
                  </a:cubicBezTo>
                  <a:cubicBezTo>
                    <a:pt x="686227" y="5172421"/>
                    <a:pt x="1262409" y="5509977"/>
                    <a:pt x="2075975" y="5509977"/>
                  </a:cubicBezTo>
                  <a:cubicBezTo>
                    <a:pt x="2609920" y="5509977"/>
                    <a:pt x="3001682" y="5234986"/>
                    <a:pt x="3538451" y="4815555"/>
                  </a:cubicBezTo>
                  <a:cubicBezTo>
                    <a:pt x="3598418" y="4768688"/>
                    <a:pt x="3658385" y="4722385"/>
                    <a:pt x="3716432" y="4677664"/>
                  </a:cubicBezTo>
                  <a:cubicBezTo>
                    <a:pt x="4031062" y="4434972"/>
                    <a:pt x="4328187" y="4205719"/>
                    <a:pt x="4525932" y="3956816"/>
                  </a:cubicBezTo>
                  <a:cubicBezTo>
                    <a:pt x="4714982" y="3718867"/>
                    <a:pt x="4799342" y="3480128"/>
                    <a:pt x="4799342" y="3182664"/>
                  </a:cubicBezTo>
                  <a:cubicBezTo>
                    <a:pt x="4799342" y="2437196"/>
                    <a:pt x="4581382" y="1766829"/>
                    <a:pt x="4185667" y="1295110"/>
                  </a:cubicBezTo>
                  <a:cubicBezTo>
                    <a:pt x="3991988" y="1064389"/>
                    <a:pt x="3759685" y="885052"/>
                    <a:pt x="3495197" y="762181"/>
                  </a:cubicBezTo>
                  <a:cubicBezTo>
                    <a:pt x="3212979" y="631180"/>
                    <a:pt x="2894509" y="564663"/>
                    <a:pt x="2548484" y="564663"/>
                  </a:cubicBezTo>
                  <a:cubicBezTo>
                    <a:pt x="2181567" y="564663"/>
                    <a:pt x="1809680" y="636036"/>
                    <a:pt x="1443440" y="777089"/>
                  </a:cubicBezTo>
                  <a:cubicBezTo>
                    <a:pt x="1086912" y="914189"/>
                    <a:pt x="747550" y="1116112"/>
                    <a:pt x="461830" y="1360949"/>
                  </a:cubicBezTo>
                  <a:cubicBezTo>
                    <a:pt x="316486" y="1485458"/>
                    <a:pt x="186699" y="1618549"/>
                    <a:pt x="73272" y="1759206"/>
                  </a:cubicBezTo>
                  <a:lnTo>
                    <a:pt x="0" y="1859770"/>
                  </a:lnTo>
                  <a:lnTo>
                    <a:pt x="0" y="1020639"/>
                  </a:lnTo>
                  <a:lnTo>
                    <a:pt x="94433" y="932159"/>
                  </a:lnTo>
                  <a:cubicBezTo>
                    <a:pt x="766607" y="356217"/>
                    <a:pt x="1660722" y="0"/>
                    <a:pt x="2548484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5FC05EF-E815-49BA-AA7E-2AE79ECE8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73734"/>
              <a:ext cx="5364004" cy="6074639"/>
            </a:xfrm>
            <a:custGeom>
              <a:avLst/>
              <a:gdLst>
                <a:gd name="connsiteX0" fmla="*/ 2548484 w 5364004"/>
                <a:gd name="connsiteY0" fmla="*/ 0 h 6074639"/>
                <a:gd name="connsiteX1" fmla="*/ 5364004 w 5364004"/>
                <a:gd name="connsiteY1" fmla="*/ 3182664 h 6074639"/>
                <a:gd name="connsiteX2" fmla="*/ 3886170 w 5364004"/>
                <a:gd name="connsiteY2" fmla="*/ 5260508 h 6074639"/>
                <a:gd name="connsiteX3" fmla="*/ 2075975 w 5364004"/>
                <a:gd name="connsiteY3" fmla="*/ 6074639 h 6074639"/>
                <a:gd name="connsiteX4" fmla="*/ 21919 w 5364004"/>
                <a:gd name="connsiteY4" fmla="*/ 5139637 h 6074639"/>
                <a:gd name="connsiteX5" fmla="*/ 0 w 5364004"/>
                <a:gd name="connsiteY5" fmla="*/ 5113592 h 6074639"/>
                <a:gd name="connsiteX6" fmla="*/ 0 w 5364004"/>
                <a:gd name="connsiteY6" fmla="*/ 3976968 h 6074639"/>
                <a:gd name="connsiteX7" fmla="*/ 35397 w 5364004"/>
                <a:gd name="connsiteY7" fmla="*/ 4025931 h 6074639"/>
                <a:gd name="connsiteX8" fmla="*/ 242967 w 5364004"/>
                <a:gd name="connsiteY8" fmla="*/ 4317861 h 6074639"/>
                <a:gd name="connsiteX9" fmla="*/ 1034850 w 5364004"/>
                <a:gd name="connsiteY9" fmla="*/ 5126232 h 6074639"/>
                <a:gd name="connsiteX10" fmla="*/ 2075975 w 5364004"/>
                <a:gd name="connsiteY10" fmla="*/ 5397044 h 6074639"/>
                <a:gd name="connsiteX11" fmla="*/ 2745664 w 5364004"/>
                <a:gd name="connsiteY11" fmla="*/ 5224596 h 6074639"/>
                <a:gd name="connsiteX12" fmla="*/ 3468884 w 5364004"/>
                <a:gd name="connsiteY12" fmla="*/ 4726677 h 6074639"/>
                <a:gd name="connsiteX13" fmla="*/ 3647430 w 5364004"/>
                <a:gd name="connsiteY13" fmla="*/ 4588334 h 6074639"/>
                <a:gd name="connsiteX14" fmla="*/ 4437506 w 5364004"/>
                <a:gd name="connsiteY14" fmla="*/ 3886572 h 6074639"/>
                <a:gd name="connsiteX15" fmla="*/ 4686409 w 5364004"/>
                <a:gd name="connsiteY15" fmla="*/ 3182664 h 6074639"/>
                <a:gd name="connsiteX16" fmla="*/ 4099047 w 5364004"/>
                <a:gd name="connsiteY16" fmla="*/ 1367726 h 6074639"/>
                <a:gd name="connsiteX17" fmla="*/ 3447540 w 5364004"/>
                <a:gd name="connsiteY17" fmla="*/ 864611 h 6074639"/>
                <a:gd name="connsiteX18" fmla="*/ 2548484 w 5364004"/>
                <a:gd name="connsiteY18" fmla="*/ 677595 h 6074639"/>
                <a:gd name="connsiteX19" fmla="*/ 1483982 w 5364004"/>
                <a:gd name="connsiteY19" fmla="*/ 882455 h 6074639"/>
                <a:gd name="connsiteX20" fmla="*/ 535349 w 5364004"/>
                <a:gd name="connsiteY20" fmla="*/ 1446665 h 6074639"/>
                <a:gd name="connsiteX21" fmla="*/ 10097 w 5364004"/>
                <a:gd name="connsiteY21" fmla="*/ 2038206 h 6074639"/>
                <a:gd name="connsiteX22" fmla="*/ 0 w 5364004"/>
                <a:gd name="connsiteY22" fmla="*/ 2055433 h 6074639"/>
                <a:gd name="connsiteX23" fmla="*/ 0 w 5364004"/>
                <a:gd name="connsiteY23" fmla="*/ 1020639 h 6074639"/>
                <a:gd name="connsiteX24" fmla="*/ 94433 w 5364004"/>
                <a:gd name="connsiteY24" fmla="*/ 932159 h 6074639"/>
                <a:gd name="connsiteX25" fmla="*/ 2548484 w 5364004"/>
                <a:gd name="connsiteY25" fmla="*/ 0 h 607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64004" h="6074639">
                  <a:moveTo>
                    <a:pt x="2548484" y="0"/>
                  </a:moveTo>
                  <a:cubicBezTo>
                    <a:pt x="4313619" y="0"/>
                    <a:pt x="5364004" y="1424869"/>
                    <a:pt x="5364004" y="3182664"/>
                  </a:cubicBezTo>
                  <a:cubicBezTo>
                    <a:pt x="5364004" y="4199734"/>
                    <a:pt x="4631750" y="4677890"/>
                    <a:pt x="3886170" y="5260508"/>
                  </a:cubicBezTo>
                  <a:cubicBezTo>
                    <a:pt x="3343077" y="5684909"/>
                    <a:pt x="2819861" y="6074639"/>
                    <a:pt x="2075975" y="6074639"/>
                  </a:cubicBezTo>
                  <a:cubicBezTo>
                    <a:pt x="1179686" y="6074639"/>
                    <a:pt x="538816" y="5724911"/>
                    <a:pt x="21919" y="5139637"/>
                  </a:cubicBezTo>
                  <a:lnTo>
                    <a:pt x="0" y="5113592"/>
                  </a:lnTo>
                  <a:lnTo>
                    <a:pt x="0" y="3976968"/>
                  </a:lnTo>
                  <a:lnTo>
                    <a:pt x="35397" y="4025931"/>
                  </a:lnTo>
                  <a:cubicBezTo>
                    <a:pt x="102366" y="4117745"/>
                    <a:pt x="171594" y="4212721"/>
                    <a:pt x="242967" y="4317861"/>
                  </a:cubicBezTo>
                  <a:cubicBezTo>
                    <a:pt x="495371" y="4689861"/>
                    <a:pt x="754326" y="4954349"/>
                    <a:pt x="1034850" y="5126232"/>
                  </a:cubicBezTo>
                  <a:cubicBezTo>
                    <a:pt x="1332201" y="5308505"/>
                    <a:pt x="1672806" y="5397044"/>
                    <a:pt x="2075975" y="5397044"/>
                  </a:cubicBezTo>
                  <a:cubicBezTo>
                    <a:pt x="2304776" y="5397044"/>
                    <a:pt x="2517541" y="5342272"/>
                    <a:pt x="2745664" y="5224596"/>
                  </a:cubicBezTo>
                  <a:cubicBezTo>
                    <a:pt x="2979886" y="5103758"/>
                    <a:pt x="3211737" y="4927584"/>
                    <a:pt x="3468884" y="4726677"/>
                  </a:cubicBezTo>
                  <a:cubicBezTo>
                    <a:pt x="3529190" y="4679584"/>
                    <a:pt x="3589270" y="4633169"/>
                    <a:pt x="3647430" y="4588334"/>
                  </a:cubicBezTo>
                  <a:cubicBezTo>
                    <a:pt x="3956414" y="4349934"/>
                    <a:pt x="4248231" y="4124747"/>
                    <a:pt x="4437506" y="3886572"/>
                  </a:cubicBezTo>
                  <a:cubicBezTo>
                    <a:pt x="4611987" y="3667031"/>
                    <a:pt x="4686409" y="3456525"/>
                    <a:pt x="4686409" y="3182664"/>
                  </a:cubicBezTo>
                  <a:cubicBezTo>
                    <a:pt x="4686409" y="2463735"/>
                    <a:pt x="4477823" y="1819117"/>
                    <a:pt x="4099047" y="1367726"/>
                  </a:cubicBezTo>
                  <a:cubicBezTo>
                    <a:pt x="3916097" y="1149766"/>
                    <a:pt x="3697008" y="980480"/>
                    <a:pt x="3447540" y="864611"/>
                  </a:cubicBezTo>
                  <a:cubicBezTo>
                    <a:pt x="3180454" y="740498"/>
                    <a:pt x="2877908" y="677595"/>
                    <a:pt x="2548484" y="677595"/>
                  </a:cubicBezTo>
                  <a:cubicBezTo>
                    <a:pt x="2200426" y="677595"/>
                    <a:pt x="1832266" y="748404"/>
                    <a:pt x="1483982" y="882455"/>
                  </a:cubicBezTo>
                  <a:cubicBezTo>
                    <a:pt x="1139425" y="1015037"/>
                    <a:pt x="811356" y="1210185"/>
                    <a:pt x="535349" y="1446665"/>
                  </a:cubicBezTo>
                  <a:cubicBezTo>
                    <a:pt x="328598" y="1623772"/>
                    <a:pt x="150116" y="1825208"/>
                    <a:pt x="10097" y="2038206"/>
                  </a:cubicBezTo>
                  <a:lnTo>
                    <a:pt x="0" y="2055433"/>
                  </a:lnTo>
                  <a:lnTo>
                    <a:pt x="0" y="1020639"/>
                  </a:lnTo>
                  <a:lnTo>
                    <a:pt x="94433" y="932159"/>
                  </a:lnTo>
                  <a:cubicBezTo>
                    <a:pt x="766607" y="356217"/>
                    <a:pt x="1660722" y="0"/>
                    <a:pt x="2548484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10A5372-D19A-45DA-8E40-54D23FFB1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69891"/>
              <a:ext cx="5409177" cy="6482325"/>
            </a:xfrm>
            <a:custGeom>
              <a:avLst/>
              <a:gdLst>
                <a:gd name="connsiteX0" fmla="*/ 2168015 w 5409177"/>
                <a:gd name="connsiteY0" fmla="*/ 0 h 6482325"/>
                <a:gd name="connsiteX1" fmla="*/ 5409177 w 5409177"/>
                <a:gd name="connsiteY1" fmla="*/ 3241163 h 6482325"/>
                <a:gd name="connsiteX2" fmla="*/ 2168015 w 5409177"/>
                <a:gd name="connsiteY2" fmla="*/ 6482325 h 6482325"/>
                <a:gd name="connsiteX3" fmla="*/ 106314 w 5409177"/>
                <a:gd name="connsiteY3" fmla="*/ 5742217 h 6482325"/>
                <a:gd name="connsiteX4" fmla="*/ 0 w 5409177"/>
                <a:gd name="connsiteY4" fmla="*/ 5645593 h 6482325"/>
                <a:gd name="connsiteX5" fmla="*/ 0 w 5409177"/>
                <a:gd name="connsiteY5" fmla="*/ 5278200 h 6482325"/>
                <a:gd name="connsiteX6" fmla="*/ 61824 w 5409177"/>
                <a:gd name="connsiteY6" fmla="*/ 5347778 h 6482325"/>
                <a:gd name="connsiteX7" fmla="*/ 163802 w 5409177"/>
                <a:gd name="connsiteY7" fmla="*/ 5453397 h 6482325"/>
                <a:gd name="connsiteX8" fmla="*/ 617000 w 5409177"/>
                <a:gd name="connsiteY8" fmla="*/ 5817379 h 6482325"/>
                <a:gd name="connsiteX9" fmla="*/ 866580 w 5409177"/>
                <a:gd name="connsiteY9" fmla="*/ 5953688 h 6482325"/>
                <a:gd name="connsiteX10" fmla="*/ 866806 w 5409177"/>
                <a:gd name="connsiteY10" fmla="*/ 5953801 h 6482325"/>
                <a:gd name="connsiteX11" fmla="*/ 867032 w 5409177"/>
                <a:gd name="connsiteY11" fmla="*/ 5953914 h 6482325"/>
                <a:gd name="connsiteX12" fmla="*/ 1130504 w 5409177"/>
                <a:gd name="connsiteY12" fmla="*/ 6056909 h 6482325"/>
                <a:gd name="connsiteX13" fmla="*/ 1405607 w 5409177"/>
                <a:gd name="connsiteY13" fmla="*/ 6128169 h 6482325"/>
                <a:gd name="connsiteX14" fmla="*/ 1545192 w 5409177"/>
                <a:gd name="connsiteY14" fmla="*/ 6151659 h 6482325"/>
                <a:gd name="connsiteX15" fmla="*/ 1685341 w 5409177"/>
                <a:gd name="connsiteY15" fmla="*/ 6167582 h 6482325"/>
                <a:gd name="connsiteX16" fmla="*/ 1975465 w 5409177"/>
                <a:gd name="connsiteY16" fmla="*/ 6180231 h 6482325"/>
                <a:gd name="connsiteX17" fmla="*/ 1990033 w 5409177"/>
                <a:gd name="connsiteY17" fmla="*/ 6180231 h 6482325"/>
                <a:gd name="connsiteX18" fmla="*/ 2009232 w 5409177"/>
                <a:gd name="connsiteY18" fmla="*/ 6180344 h 6482325"/>
                <a:gd name="connsiteX19" fmla="*/ 2046612 w 5409177"/>
                <a:gd name="connsiteY19" fmla="*/ 6179779 h 6482325"/>
                <a:gd name="connsiteX20" fmla="*/ 2046951 w 5409177"/>
                <a:gd name="connsiteY20" fmla="*/ 6179779 h 6482325"/>
                <a:gd name="connsiteX21" fmla="*/ 2047290 w 5409177"/>
                <a:gd name="connsiteY21" fmla="*/ 6179779 h 6482325"/>
                <a:gd name="connsiteX22" fmla="*/ 2082412 w 5409177"/>
                <a:gd name="connsiteY22" fmla="*/ 6178876 h 6482325"/>
                <a:gd name="connsiteX23" fmla="*/ 2117760 w 5409177"/>
                <a:gd name="connsiteY23" fmla="*/ 6177068 h 6482325"/>
                <a:gd name="connsiteX24" fmla="*/ 2256215 w 5409177"/>
                <a:gd name="connsiteY24" fmla="*/ 6164985 h 6482325"/>
                <a:gd name="connsiteX25" fmla="*/ 2791515 w 5409177"/>
                <a:gd name="connsiteY25" fmla="*/ 6020319 h 6482325"/>
                <a:gd name="connsiteX26" fmla="*/ 3045726 w 5409177"/>
                <a:gd name="connsiteY26" fmla="*/ 5894286 h 6482325"/>
                <a:gd name="connsiteX27" fmla="*/ 3292371 w 5409177"/>
                <a:gd name="connsiteY27" fmla="*/ 5740246 h 6482325"/>
                <a:gd name="connsiteX28" fmla="*/ 3533482 w 5409177"/>
                <a:gd name="connsiteY28" fmla="*/ 5565088 h 6482325"/>
                <a:gd name="connsiteX29" fmla="*/ 3652512 w 5409177"/>
                <a:gd name="connsiteY29" fmla="*/ 5472257 h 6482325"/>
                <a:gd name="connsiteX30" fmla="*/ 3773915 w 5409177"/>
                <a:gd name="connsiteY30" fmla="*/ 5375135 h 6482325"/>
                <a:gd name="connsiteX31" fmla="*/ 3978549 w 5409177"/>
                <a:gd name="connsiteY31" fmla="*/ 5214884 h 6482325"/>
                <a:gd name="connsiteX32" fmla="*/ 4260428 w 5409177"/>
                <a:gd name="connsiteY32" fmla="*/ 4992633 h 6482325"/>
                <a:gd name="connsiteX33" fmla="*/ 4698154 w 5409177"/>
                <a:gd name="connsiteY33" fmla="*/ 4594207 h 6482325"/>
                <a:gd name="connsiteX34" fmla="*/ 4879185 w 5409177"/>
                <a:gd name="connsiteY34" fmla="*/ 4374440 h 6482325"/>
                <a:gd name="connsiteX35" fmla="*/ 5022383 w 5409177"/>
                <a:gd name="connsiteY35" fmla="*/ 4135136 h 6482325"/>
                <a:gd name="connsiteX36" fmla="*/ 5172019 w 5409177"/>
                <a:gd name="connsiteY36" fmla="*/ 3599271 h 6482325"/>
                <a:gd name="connsiteX37" fmla="*/ 5180489 w 5409177"/>
                <a:gd name="connsiteY37" fmla="*/ 3456412 h 6482325"/>
                <a:gd name="connsiteX38" fmla="*/ 5180602 w 5409177"/>
                <a:gd name="connsiteY38" fmla="*/ 3450878 h 6482325"/>
                <a:gd name="connsiteX39" fmla="*/ 5180940 w 5409177"/>
                <a:gd name="connsiteY39" fmla="*/ 3382667 h 6482325"/>
                <a:gd name="connsiteX40" fmla="*/ 5180828 w 5409177"/>
                <a:gd name="connsiteY40" fmla="*/ 3361097 h 6482325"/>
                <a:gd name="connsiteX41" fmla="*/ 5180150 w 5409177"/>
                <a:gd name="connsiteY41" fmla="*/ 3307002 h 6482325"/>
                <a:gd name="connsiteX42" fmla="*/ 5165243 w 5409177"/>
                <a:gd name="connsiteY42" fmla="*/ 3005698 h 6482325"/>
                <a:gd name="connsiteX43" fmla="*/ 5074445 w 5409177"/>
                <a:gd name="connsiteY43" fmla="*/ 2409076 h 6482325"/>
                <a:gd name="connsiteX44" fmla="*/ 4891947 w 5409177"/>
                <a:gd name="connsiteY44" fmla="*/ 1834362 h 6482325"/>
                <a:gd name="connsiteX45" fmla="*/ 4831076 w 5409177"/>
                <a:gd name="connsiteY45" fmla="*/ 1696585 h 6482325"/>
                <a:gd name="connsiteX46" fmla="*/ 4763316 w 5409177"/>
                <a:gd name="connsiteY46" fmla="*/ 1561743 h 6482325"/>
                <a:gd name="connsiteX47" fmla="*/ 4608147 w 5409177"/>
                <a:gd name="connsiteY47" fmla="*/ 1303693 h 6482325"/>
                <a:gd name="connsiteX48" fmla="*/ 4221015 w 5409177"/>
                <a:gd name="connsiteY48" fmla="*/ 848123 h 6482325"/>
                <a:gd name="connsiteX49" fmla="*/ 3990632 w 5409177"/>
                <a:gd name="connsiteY49" fmla="*/ 659413 h 6482325"/>
                <a:gd name="connsiteX50" fmla="*/ 3738680 w 5409177"/>
                <a:gd name="connsiteY50" fmla="*/ 502098 h 6482325"/>
                <a:gd name="connsiteX51" fmla="*/ 3189150 w 5409177"/>
                <a:gd name="connsiteY51" fmla="*/ 289220 h 6482325"/>
                <a:gd name="connsiteX52" fmla="*/ 2901398 w 5409177"/>
                <a:gd name="connsiteY52" fmla="*/ 232867 h 6482325"/>
                <a:gd name="connsiteX53" fmla="*/ 2611162 w 5409177"/>
                <a:gd name="connsiteY53" fmla="*/ 207570 h 6482325"/>
                <a:gd name="connsiteX54" fmla="*/ 2484451 w 5409177"/>
                <a:gd name="connsiteY54" fmla="*/ 204860 h 6482325"/>
                <a:gd name="connsiteX55" fmla="*/ 2027414 w 5409177"/>
                <a:gd name="connsiteY55" fmla="*/ 238852 h 6482325"/>
                <a:gd name="connsiteX56" fmla="*/ 1740452 w 5409177"/>
                <a:gd name="connsiteY56" fmla="*/ 294867 h 6482325"/>
                <a:gd name="connsiteX57" fmla="*/ 1458686 w 5409177"/>
                <a:gd name="connsiteY57" fmla="*/ 375049 h 6482325"/>
                <a:gd name="connsiteX58" fmla="*/ 1183695 w 5409177"/>
                <a:gd name="connsiteY58" fmla="*/ 477366 h 6482325"/>
                <a:gd name="connsiteX59" fmla="*/ 916723 w 5409177"/>
                <a:gd name="connsiteY59" fmla="*/ 601140 h 6482325"/>
                <a:gd name="connsiteX60" fmla="*/ 410333 w 5409177"/>
                <a:gd name="connsiteY60" fmla="*/ 905154 h 6482325"/>
                <a:gd name="connsiteX61" fmla="*/ 290625 w 5409177"/>
                <a:gd name="connsiteY61" fmla="*/ 992677 h 6482325"/>
                <a:gd name="connsiteX62" fmla="*/ 290399 w 5409177"/>
                <a:gd name="connsiteY62" fmla="*/ 992902 h 6482325"/>
                <a:gd name="connsiteX63" fmla="*/ 290173 w 5409177"/>
                <a:gd name="connsiteY63" fmla="*/ 993128 h 6482325"/>
                <a:gd name="connsiteX64" fmla="*/ 241047 w 5409177"/>
                <a:gd name="connsiteY64" fmla="*/ 1030735 h 6482325"/>
                <a:gd name="connsiteX65" fmla="*/ 231109 w 5409177"/>
                <a:gd name="connsiteY65" fmla="*/ 1038527 h 6482325"/>
                <a:gd name="connsiteX66" fmla="*/ 173514 w 5409177"/>
                <a:gd name="connsiteY66" fmla="*/ 1084491 h 6482325"/>
                <a:gd name="connsiteX67" fmla="*/ 55330 w 5409177"/>
                <a:gd name="connsiteY67" fmla="*/ 1184549 h 6482325"/>
                <a:gd name="connsiteX68" fmla="*/ 0 w 5409177"/>
                <a:gd name="connsiteY68" fmla="*/ 1235015 h 6482325"/>
                <a:gd name="connsiteX69" fmla="*/ 0 w 5409177"/>
                <a:gd name="connsiteY69" fmla="*/ 836733 h 6482325"/>
                <a:gd name="connsiteX70" fmla="*/ 106314 w 5409177"/>
                <a:gd name="connsiteY70" fmla="*/ 740109 h 6482325"/>
                <a:gd name="connsiteX71" fmla="*/ 2168015 w 5409177"/>
                <a:gd name="connsiteY71" fmla="*/ 0 h 648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09177" h="6482325">
                  <a:moveTo>
                    <a:pt x="2168015" y="0"/>
                  </a:moveTo>
                  <a:cubicBezTo>
                    <a:pt x="3958108" y="0"/>
                    <a:pt x="5409177" y="1451070"/>
                    <a:pt x="5409177" y="3241163"/>
                  </a:cubicBezTo>
                  <a:cubicBezTo>
                    <a:pt x="5409177" y="5031256"/>
                    <a:pt x="3958108" y="6482325"/>
                    <a:pt x="2168015" y="6482325"/>
                  </a:cubicBezTo>
                  <a:cubicBezTo>
                    <a:pt x="1384849" y="6482325"/>
                    <a:pt x="666575" y="6204582"/>
                    <a:pt x="106314" y="5742217"/>
                  </a:cubicBezTo>
                  <a:lnTo>
                    <a:pt x="0" y="5645593"/>
                  </a:lnTo>
                  <a:lnTo>
                    <a:pt x="0" y="5278200"/>
                  </a:lnTo>
                  <a:lnTo>
                    <a:pt x="61824" y="5347778"/>
                  </a:lnTo>
                  <a:cubicBezTo>
                    <a:pt x="95675" y="5384339"/>
                    <a:pt x="129753" y="5419631"/>
                    <a:pt x="163802" y="5453397"/>
                  </a:cubicBezTo>
                  <a:cubicBezTo>
                    <a:pt x="308807" y="5596483"/>
                    <a:pt x="461379" y="5719015"/>
                    <a:pt x="617000" y="5817379"/>
                  </a:cubicBezTo>
                  <a:cubicBezTo>
                    <a:pt x="705087" y="5872603"/>
                    <a:pt x="786624" y="5917211"/>
                    <a:pt x="866580" y="5953688"/>
                  </a:cubicBezTo>
                  <a:lnTo>
                    <a:pt x="866806" y="5953801"/>
                  </a:lnTo>
                  <a:lnTo>
                    <a:pt x="867032" y="5953914"/>
                  </a:lnTo>
                  <a:cubicBezTo>
                    <a:pt x="948344" y="5992198"/>
                    <a:pt x="1036996" y="6026868"/>
                    <a:pt x="1130504" y="6056909"/>
                  </a:cubicBezTo>
                  <a:cubicBezTo>
                    <a:pt x="1216558" y="6084577"/>
                    <a:pt x="1309163" y="6108631"/>
                    <a:pt x="1405607" y="6128169"/>
                  </a:cubicBezTo>
                  <a:cubicBezTo>
                    <a:pt x="1449990" y="6136977"/>
                    <a:pt x="1497083" y="6144883"/>
                    <a:pt x="1545192" y="6151659"/>
                  </a:cubicBezTo>
                  <a:cubicBezTo>
                    <a:pt x="1590365" y="6157983"/>
                    <a:pt x="1637571" y="6163291"/>
                    <a:pt x="1685341" y="6167582"/>
                  </a:cubicBezTo>
                  <a:cubicBezTo>
                    <a:pt x="1776704" y="6175939"/>
                    <a:pt x="1871567" y="6180005"/>
                    <a:pt x="1975465" y="6180231"/>
                  </a:cubicBezTo>
                  <a:lnTo>
                    <a:pt x="1990033" y="6180231"/>
                  </a:lnTo>
                  <a:cubicBezTo>
                    <a:pt x="1996470" y="6180344"/>
                    <a:pt x="2002794" y="6180344"/>
                    <a:pt x="2009232" y="6180344"/>
                  </a:cubicBezTo>
                  <a:cubicBezTo>
                    <a:pt x="2024703" y="6180344"/>
                    <a:pt x="2036222" y="6180231"/>
                    <a:pt x="2046612" y="6179779"/>
                  </a:cubicBezTo>
                  <a:lnTo>
                    <a:pt x="2046951" y="6179779"/>
                  </a:lnTo>
                  <a:lnTo>
                    <a:pt x="2047290" y="6179779"/>
                  </a:lnTo>
                  <a:lnTo>
                    <a:pt x="2082412" y="6178876"/>
                  </a:lnTo>
                  <a:lnTo>
                    <a:pt x="2117760" y="6177068"/>
                  </a:lnTo>
                  <a:cubicBezTo>
                    <a:pt x="2157963" y="6175262"/>
                    <a:pt x="2200765" y="6171535"/>
                    <a:pt x="2256215" y="6164985"/>
                  </a:cubicBezTo>
                  <a:cubicBezTo>
                    <a:pt x="2436342" y="6142963"/>
                    <a:pt x="2616469" y="6094289"/>
                    <a:pt x="2791515" y="6020319"/>
                  </a:cubicBezTo>
                  <a:cubicBezTo>
                    <a:pt x="2871810" y="5986777"/>
                    <a:pt x="2954928" y="5945557"/>
                    <a:pt x="3045726" y="5894286"/>
                  </a:cubicBezTo>
                  <a:cubicBezTo>
                    <a:pt x="3123876" y="5850468"/>
                    <a:pt x="3204509" y="5800100"/>
                    <a:pt x="3292371" y="5740246"/>
                  </a:cubicBezTo>
                  <a:cubicBezTo>
                    <a:pt x="3364647" y="5691007"/>
                    <a:pt x="3441329" y="5635332"/>
                    <a:pt x="3533482" y="5565088"/>
                  </a:cubicBezTo>
                  <a:cubicBezTo>
                    <a:pt x="3573911" y="5534370"/>
                    <a:pt x="3614680" y="5502184"/>
                    <a:pt x="3652512" y="5472257"/>
                  </a:cubicBezTo>
                  <a:lnTo>
                    <a:pt x="3773915" y="5375135"/>
                  </a:lnTo>
                  <a:cubicBezTo>
                    <a:pt x="3842239" y="5320928"/>
                    <a:pt x="3911580" y="5267059"/>
                    <a:pt x="3978549" y="5214884"/>
                  </a:cubicBezTo>
                  <a:cubicBezTo>
                    <a:pt x="4071831" y="5142268"/>
                    <a:pt x="4168388" y="5067168"/>
                    <a:pt x="4260428" y="4992633"/>
                  </a:cubicBezTo>
                  <a:cubicBezTo>
                    <a:pt x="4447557" y="4841190"/>
                    <a:pt x="4582624" y="4718207"/>
                    <a:pt x="4698154" y="4594207"/>
                  </a:cubicBezTo>
                  <a:cubicBezTo>
                    <a:pt x="4768511" y="4518203"/>
                    <a:pt x="4827801" y="4446265"/>
                    <a:pt x="4879185" y="4374440"/>
                  </a:cubicBezTo>
                  <a:cubicBezTo>
                    <a:pt x="4937120" y="4292790"/>
                    <a:pt x="4983874" y="4214641"/>
                    <a:pt x="5022383" y="4135136"/>
                  </a:cubicBezTo>
                  <a:cubicBezTo>
                    <a:pt x="5102904" y="3970932"/>
                    <a:pt x="5153273" y="3790579"/>
                    <a:pt x="5172019" y="3599271"/>
                  </a:cubicBezTo>
                  <a:cubicBezTo>
                    <a:pt x="5176424" y="3553873"/>
                    <a:pt x="5179247" y="3505651"/>
                    <a:pt x="5180489" y="3456412"/>
                  </a:cubicBezTo>
                  <a:lnTo>
                    <a:pt x="5180602" y="3450878"/>
                  </a:lnTo>
                  <a:cubicBezTo>
                    <a:pt x="5180940" y="3428743"/>
                    <a:pt x="5181280" y="3406044"/>
                    <a:pt x="5180940" y="3382667"/>
                  </a:cubicBezTo>
                  <a:cubicBezTo>
                    <a:pt x="5180940" y="3375440"/>
                    <a:pt x="5180828" y="3368325"/>
                    <a:pt x="5180828" y="3361097"/>
                  </a:cubicBezTo>
                  <a:cubicBezTo>
                    <a:pt x="5180828" y="3343366"/>
                    <a:pt x="5180715" y="3325184"/>
                    <a:pt x="5180150" y="3307002"/>
                  </a:cubicBezTo>
                  <a:cubicBezTo>
                    <a:pt x="5178230" y="3204008"/>
                    <a:pt x="5173148" y="3102595"/>
                    <a:pt x="5165243" y="3005698"/>
                  </a:cubicBezTo>
                  <a:cubicBezTo>
                    <a:pt x="5147513" y="2795418"/>
                    <a:pt x="5117021" y="2594737"/>
                    <a:pt x="5074445" y="2409076"/>
                  </a:cubicBezTo>
                  <a:cubicBezTo>
                    <a:pt x="5027804" y="2206136"/>
                    <a:pt x="4966369" y="2012796"/>
                    <a:pt x="4891947" y="1834362"/>
                  </a:cubicBezTo>
                  <a:cubicBezTo>
                    <a:pt x="4872635" y="1787834"/>
                    <a:pt x="4852081" y="1741419"/>
                    <a:pt x="4831076" y="1696585"/>
                  </a:cubicBezTo>
                  <a:cubicBezTo>
                    <a:pt x="4810522" y="1653219"/>
                    <a:pt x="4787709" y="1607933"/>
                    <a:pt x="4763316" y="1561743"/>
                  </a:cubicBezTo>
                  <a:cubicBezTo>
                    <a:pt x="4717466" y="1475124"/>
                    <a:pt x="4665517" y="1388392"/>
                    <a:pt x="4608147" y="1303693"/>
                  </a:cubicBezTo>
                  <a:cubicBezTo>
                    <a:pt x="4496457" y="1136666"/>
                    <a:pt x="4366133" y="983303"/>
                    <a:pt x="4221015" y="848123"/>
                  </a:cubicBezTo>
                  <a:cubicBezTo>
                    <a:pt x="4147721" y="780364"/>
                    <a:pt x="4070137" y="716783"/>
                    <a:pt x="3990632" y="659413"/>
                  </a:cubicBezTo>
                  <a:cubicBezTo>
                    <a:pt x="3906159" y="599220"/>
                    <a:pt x="3821459" y="546367"/>
                    <a:pt x="3738680" y="502098"/>
                  </a:cubicBezTo>
                  <a:cubicBezTo>
                    <a:pt x="3569281" y="410397"/>
                    <a:pt x="3384411" y="338797"/>
                    <a:pt x="3189150" y="289220"/>
                  </a:cubicBezTo>
                  <a:cubicBezTo>
                    <a:pt x="3095868" y="265504"/>
                    <a:pt x="2999085" y="246532"/>
                    <a:pt x="2901398" y="232867"/>
                  </a:cubicBezTo>
                  <a:cubicBezTo>
                    <a:pt x="2806422" y="219654"/>
                    <a:pt x="2708848" y="211184"/>
                    <a:pt x="2611162" y="207570"/>
                  </a:cubicBezTo>
                  <a:cubicBezTo>
                    <a:pt x="2569151" y="205763"/>
                    <a:pt x="2526575" y="204860"/>
                    <a:pt x="2484451" y="204860"/>
                  </a:cubicBezTo>
                  <a:cubicBezTo>
                    <a:pt x="2333912" y="204860"/>
                    <a:pt x="2179985" y="216266"/>
                    <a:pt x="2027414" y="238852"/>
                  </a:cubicBezTo>
                  <a:cubicBezTo>
                    <a:pt x="1928146" y="254098"/>
                    <a:pt x="1831589" y="272958"/>
                    <a:pt x="1740452" y="294867"/>
                  </a:cubicBezTo>
                  <a:cubicBezTo>
                    <a:pt x="1642427" y="318808"/>
                    <a:pt x="1547563" y="345799"/>
                    <a:pt x="1458686" y="375049"/>
                  </a:cubicBezTo>
                  <a:cubicBezTo>
                    <a:pt x="1365742" y="405541"/>
                    <a:pt x="1273251" y="439985"/>
                    <a:pt x="1183695" y="477366"/>
                  </a:cubicBezTo>
                  <a:cubicBezTo>
                    <a:pt x="1093801" y="515085"/>
                    <a:pt x="1004019" y="556757"/>
                    <a:pt x="916723" y="601140"/>
                  </a:cubicBezTo>
                  <a:cubicBezTo>
                    <a:pt x="741226" y="690469"/>
                    <a:pt x="570810" y="792673"/>
                    <a:pt x="410333" y="905154"/>
                  </a:cubicBezTo>
                  <a:cubicBezTo>
                    <a:pt x="377244" y="928531"/>
                    <a:pt x="333765" y="959587"/>
                    <a:pt x="290625" y="992677"/>
                  </a:cubicBezTo>
                  <a:lnTo>
                    <a:pt x="290399" y="992902"/>
                  </a:lnTo>
                  <a:lnTo>
                    <a:pt x="290173" y="993128"/>
                  </a:lnTo>
                  <a:cubicBezTo>
                    <a:pt x="273685" y="1005325"/>
                    <a:pt x="257084" y="1018199"/>
                    <a:pt x="241047" y="1030735"/>
                  </a:cubicBezTo>
                  <a:lnTo>
                    <a:pt x="231109" y="1038527"/>
                  </a:lnTo>
                  <a:cubicBezTo>
                    <a:pt x="210217" y="1054451"/>
                    <a:pt x="190341" y="1070713"/>
                    <a:pt x="173514" y="1084491"/>
                  </a:cubicBezTo>
                  <a:cubicBezTo>
                    <a:pt x="131729" y="1118710"/>
                    <a:pt x="92513" y="1151912"/>
                    <a:pt x="55330" y="1184549"/>
                  </a:cubicBezTo>
                  <a:lnTo>
                    <a:pt x="0" y="1235015"/>
                  </a:lnTo>
                  <a:lnTo>
                    <a:pt x="0" y="836733"/>
                  </a:lnTo>
                  <a:lnTo>
                    <a:pt x="106314" y="740109"/>
                  </a:lnTo>
                  <a:cubicBezTo>
                    <a:pt x="666575" y="277744"/>
                    <a:pt x="1384849" y="0"/>
                    <a:pt x="216801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AFEDA996-5744-4A88-B0DD-EC49C6D87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5581" y="804672"/>
            <a:ext cx="4977975" cy="1979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A0E137-5223-E44F-AD77-81EF5B5BB36D}"/>
              </a:ext>
            </a:extLst>
          </p:cNvPr>
          <p:cNvGrpSpPr/>
          <p:nvPr/>
        </p:nvGrpSpPr>
        <p:grpSpPr>
          <a:xfrm>
            <a:off x="519801" y="1444129"/>
            <a:ext cx="11681505" cy="4103973"/>
            <a:chOff x="519801" y="1444129"/>
            <a:chExt cx="11681505" cy="4103973"/>
          </a:xfrm>
        </p:grpSpPr>
        <p:sp>
          <p:nvSpPr>
            <p:cNvPr id="5" name="Заголовок 1">
              <a:extLst>
                <a:ext uri="{FF2B5EF4-FFF2-40B4-BE49-F238E27FC236}">
                  <a16:creationId xmlns:a16="http://schemas.microsoft.com/office/drawing/2014/main" id="{7B5055F5-A4EB-F340-AF1B-4267ED48EE06}"/>
                </a:ext>
              </a:extLst>
            </p:cNvPr>
            <p:cNvSpPr txBox="1">
              <a:spLocks/>
            </p:cNvSpPr>
            <p:nvPr/>
          </p:nvSpPr>
          <p:spPr>
            <a:xfrm>
              <a:off x="519801" y="2084209"/>
              <a:ext cx="3669161" cy="15155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dirty="0">
                  <a:solidFill>
                    <a:schemeClr val="tx2"/>
                  </a:solidFill>
                </a:rPr>
                <a:t>Sybase base variant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23E3719-71E5-0B43-BDE6-D7E544238C94}"/>
                </a:ext>
              </a:extLst>
            </p:cNvPr>
            <p:cNvGrpSpPr/>
            <p:nvPr/>
          </p:nvGrpSpPr>
          <p:grpSpPr>
            <a:xfrm>
              <a:off x="6085581" y="1444129"/>
              <a:ext cx="6115725" cy="4103973"/>
              <a:chOff x="6085581" y="1444129"/>
              <a:chExt cx="6115725" cy="410397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D32317-46BB-FB48-9B3F-FC8426925771}"/>
                  </a:ext>
                </a:extLst>
              </p:cNvPr>
              <p:cNvSpPr txBox="1"/>
              <p:nvPr/>
            </p:nvSpPr>
            <p:spPr>
              <a:xfrm>
                <a:off x="6792128" y="2441966"/>
                <a:ext cx="5409178" cy="22937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dirty="0">
                    <a:solidFill>
                      <a:schemeClr val="tx2"/>
                    </a:solidFill>
                  </a:rPr>
                  <a:t>Similar to Oracle, create a independent repository for Sybase base image as </a:t>
                </a:r>
                <a:r>
                  <a:rPr lang="en-US" i="1" dirty="0" err="1"/>
                  <a:t>sybase</a:t>
                </a:r>
                <a:r>
                  <a:rPr lang="en-US" i="1" dirty="0"/>
                  <a:t>-client</a:t>
                </a:r>
                <a:endParaRPr lang="en-US" i="1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dirty="0">
                    <a:solidFill>
                      <a:schemeClr val="tx2"/>
                    </a:solidFill>
                  </a:rPr>
                  <a:t>Create a Dockerfile to install the Sybase required dependencies via Ansible </a:t>
                </a:r>
                <a:r>
                  <a:rPr lang="en-US" i="1" dirty="0" err="1">
                    <a:solidFill>
                      <a:schemeClr val="tx2"/>
                    </a:solidFill>
                  </a:rPr>
                  <a:t>playbook.yml</a:t>
                </a:r>
                <a:r>
                  <a:rPr lang="en-US" i="1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chemeClr val="tx2"/>
                    </a:solidFill>
                  </a:rPr>
                  <a:t>file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dirty="0">
                    <a:solidFill>
                      <a:schemeClr val="tx2"/>
                    </a:solidFill>
                  </a:rPr>
                  <a:t>Using azure pipelines, trigger when a tag is dropped in the </a:t>
                </a:r>
                <a:r>
                  <a:rPr lang="en-US" i="1" dirty="0" err="1"/>
                  <a:t>sybase</a:t>
                </a:r>
                <a:r>
                  <a:rPr lang="en-US" i="1" dirty="0"/>
                  <a:t>-client</a:t>
                </a:r>
                <a:r>
                  <a:rPr lang="en-US" dirty="0"/>
                  <a:t> repo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dirty="0">
                    <a:solidFill>
                      <a:schemeClr val="tx2"/>
                    </a:solidFill>
                  </a:rPr>
                  <a:t>Update the latest tag info for the Sybase variable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AE792AB-0FAB-7741-B62D-00516D09FF61}"/>
                  </a:ext>
                </a:extLst>
              </p:cNvPr>
              <p:cNvGrpSpPr/>
              <p:nvPr/>
            </p:nvGrpSpPr>
            <p:grpSpPr>
              <a:xfrm>
                <a:off x="6085581" y="1444129"/>
                <a:ext cx="648690" cy="4103973"/>
                <a:chOff x="6085581" y="1444129"/>
                <a:chExt cx="648690" cy="4103973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BA36E500-0AA7-8747-AD9F-BF240A13134F}"/>
                    </a:ext>
                  </a:extLst>
                </p:cNvPr>
                <p:cNvSpPr/>
                <p:nvPr/>
              </p:nvSpPr>
              <p:spPr>
                <a:xfrm>
                  <a:off x="6094191" y="1444129"/>
                  <a:ext cx="640080" cy="640080"/>
                </a:xfrm>
                <a:prstGeom prst="ellipse">
                  <a:avLst/>
                </a:prstGeom>
                <a:solidFill>
                  <a:srgbClr val="5C30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bIns="91440" rtlCol="0" anchor="ctr"/>
                <a:lstStyle/>
                <a:p>
                  <a:pPr algn="ctr"/>
                  <a:r>
                    <a:rPr lang="en-US" sz="3200" b="1" dirty="0"/>
                    <a:t>~</a:t>
                  </a:r>
                  <a:endParaRPr lang="en-US" sz="2400" b="1" dirty="0"/>
                </a:p>
              </p:txBody>
            </p: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A7078C7C-AF1A-924A-8422-E9DD6FD3DF63}"/>
                    </a:ext>
                  </a:extLst>
                </p:cNvPr>
                <p:cNvGrpSpPr/>
                <p:nvPr/>
              </p:nvGrpSpPr>
              <p:grpSpPr>
                <a:xfrm>
                  <a:off x="6088832" y="2607999"/>
                  <a:ext cx="640080" cy="640080"/>
                  <a:chOff x="6098941" y="2840427"/>
                  <a:chExt cx="640080" cy="640080"/>
                </a:xfrm>
              </p:grpSpPr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C0348BE7-FCF8-B24F-A4E5-0CE8E2806074}"/>
                      </a:ext>
                    </a:extLst>
                  </p:cNvPr>
                  <p:cNvSpPr/>
                  <p:nvPr/>
                </p:nvSpPr>
                <p:spPr>
                  <a:xfrm>
                    <a:off x="6098941" y="2840427"/>
                    <a:ext cx="640080" cy="640080"/>
                  </a:xfrm>
                  <a:prstGeom prst="ellipse">
                    <a:avLst/>
                  </a:prstGeom>
                  <a:solidFill>
                    <a:srgbClr val="E68F1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bIns="91440" rtlCol="0" anchor="ctr"/>
                  <a:lstStyle/>
                  <a:p>
                    <a:pPr algn="ctr"/>
                    <a:endParaRPr lang="en-US" sz="2400" b="1" dirty="0"/>
                  </a:p>
                </p:txBody>
              </p:sp>
              <p:pic>
                <p:nvPicPr>
                  <p:cNvPr id="31" name="Graphic 30" descr="Cement truck with solid fill">
                    <a:extLst>
                      <a:ext uri="{FF2B5EF4-FFF2-40B4-BE49-F238E27FC236}">
                        <a16:creationId xmlns:a16="http://schemas.microsoft.com/office/drawing/2014/main" id="{91088213-FE80-B343-897B-A8A3647B14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08437" y="2908848"/>
                    <a:ext cx="457200" cy="4572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D3F2A974-1815-DE46-80FE-34EC414C1525}"/>
                    </a:ext>
                  </a:extLst>
                </p:cNvPr>
                <p:cNvGrpSpPr/>
                <p:nvPr/>
              </p:nvGrpSpPr>
              <p:grpSpPr>
                <a:xfrm>
                  <a:off x="6094191" y="3889093"/>
                  <a:ext cx="640080" cy="640080"/>
                  <a:chOff x="6094191" y="3889093"/>
                  <a:chExt cx="640080" cy="640080"/>
                </a:xfrm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80478AF3-F07D-CB44-96F1-232525E3671E}"/>
                      </a:ext>
                    </a:extLst>
                  </p:cNvPr>
                  <p:cNvSpPr/>
                  <p:nvPr/>
                </p:nvSpPr>
                <p:spPr>
                  <a:xfrm>
                    <a:off x="6094191" y="3889093"/>
                    <a:ext cx="640080" cy="640080"/>
                  </a:xfrm>
                  <a:prstGeom prst="ellipse">
                    <a:avLst/>
                  </a:prstGeom>
                  <a:solidFill>
                    <a:srgbClr val="0470C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bIns="91440" rtlCol="0" anchor="ctr"/>
                  <a:lstStyle/>
                  <a:p>
                    <a:pPr algn="ctr"/>
                    <a:endParaRPr lang="en-US" sz="2400" b="1" dirty="0"/>
                  </a:p>
                </p:txBody>
              </p:sp>
              <p:pic>
                <p:nvPicPr>
                  <p:cNvPr id="26" name="Graphic 25" descr="Circles with arrows with solid fill">
                    <a:extLst>
                      <a:ext uri="{FF2B5EF4-FFF2-40B4-BE49-F238E27FC236}">
                        <a16:creationId xmlns:a16="http://schemas.microsoft.com/office/drawing/2014/main" id="{2166285D-093D-F44C-969C-7719FD629D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85631" y="3979445"/>
                    <a:ext cx="457200" cy="4572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4ADE08C8-B5E5-D340-BCD1-74F5CA3B7C15}"/>
                    </a:ext>
                  </a:extLst>
                </p:cNvPr>
                <p:cNvGrpSpPr/>
                <p:nvPr/>
              </p:nvGrpSpPr>
              <p:grpSpPr>
                <a:xfrm>
                  <a:off x="6085581" y="4908022"/>
                  <a:ext cx="640080" cy="640080"/>
                  <a:chOff x="6178661" y="4849213"/>
                  <a:chExt cx="640080" cy="640080"/>
                </a:xfrm>
              </p:grpSpPr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797CCE6F-77AA-8644-9418-3593777CB614}"/>
                      </a:ext>
                    </a:extLst>
                  </p:cNvPr>
                  <p:cNvSpPr/>
                  <p:nvPr/>
                </p:nvSpPr>
                <p:spPr>
                  <a:xfrm>
                    <a:off x="6178661" y="4849213"/>
                    <a:ext cx="640080" cy="640080"/>
                  </a:xfrm>
                  <a:prstGeom prst="ellipse">
                    <a:avLst/>
                  </a:prstGeom>
                  <a:solidFill>
                    <a:srgbClr val="27B9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bIns="91440" rtlCol="0" anchor="ctr"/>
                  <a:lstStyle/>
                  <a:p>
                    <a:pPr algn="ctr"/>
                    <a:endParaRPr lang="en-US" sz="2400" b="1" dirty="0"/>
                  </a:p>
                </p:txBody>
              </p:sp>
              <p:sp>
                <p:nvSpPr>
                  <p:cNvPr id="59" name="Rectangle 58" descr="Web Design">
                    <a:extLst>
                      <a:ext uri="{FF2B5EF4-FFF2-40B4-BE49-F238E27FC236}">
                        <a16:creationId xmlns:a16="http://schemas.microsoft.com/office/drawing/2014/main" id="{FB5B5D7E-9C43-264E-814D-B7BDFF06EDC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324885" y="4993066"/>
                    <a:ext cx="365760" cy="365760"/>
                  </a:xfrm>
                  <a:prstGeom prst="rect">
                    <a:avLst/>
                  </a:prstGeom>
                  <a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669678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695F26-39DB-450E-B464-9C76CD233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F42E55F-A297-474F-AF2D-6D3A15822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72070F7-E065-4D60-8938-9FB8CDB8A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9919" y="170310"/>
            <a:ext cx="2514948" cy="2174333"/>
            <a:chOff x="-305" y="-4155"/>
            <a:chExt cx="2514948" cy="2174333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F672C03-E63A-4F6B-96BD-0C4E3F1B8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BB94CDF-5C33-4B0A-B53F-50762639C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3C92F9D-544D-4691-94A7-B937CF4BE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CA4DEE4-B7B4-47F4-A9C5-31AED8369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8" name="Рисунок 10">
            <a:extLst>
              <a:ext uri="{FF2B5EF4-FFF2-40B4-BE49-F238E27FC236}">
                <a16:creationId xmlns:a16="http://schemas.microsoft.com/office/drawing/2014/main" id="{9854D255-AEE1-A143-8495-7BC7C5D1E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21" y="5997673"/>
            <a:ext cx="1419510" cy="312091"/>
          </a:xfrm>
          <a:prstGeom prst="rect">
            <a:avLst/>
          </a:prstGeom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D5FFB95-3161-0B4D-8771-5E9D51BE1631}"/>
              </a:ext>
            </a:extLst>
          </p:cNvPr>
          <p:cNvGrpSpPr/>
          <p:nvPr/>
        </p:nvGrpSpPr>
        <p:grpSpPr>
          <a:xfrm>
            <a:off x="93997" y="25678"/>
            <a:ext cx="12003700" cy="6600018"/>
            <a:chOff x="93997" y="25678"/>
            <a:chExt cx="12003700" cy="6600018"/>
          </a:xfrm>
        </p:grpSpPr>
        <p:pic>
          <p:nvPicPr>
            <p:cNvPr id="2" name="Picture 1" descr="Text&#10;&#10;Description automatically generated">
              <a:extLst>
                <a:ext uri="{FF2B5EF4-FFF2-40B4-BE49-F238E27FC236}">
                  <a16:creationId xmlns:a16="http://schemas.microsoft.com/office/drawing/2014/main" id="{F8FADE00-2020-E943-9743-B7B0D0A72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5022" y="25678"/>
              <a:ext cx="3045541" cy="3214291"/>
            </a:xfrm>
            <a:prstGeom prst="rect">
              <a:avLst/>
            </a:prstGeom>
          </p:spPr>
        </p:pic>
        <p:pic>
          <p:nvPicPr>
            <p:cNvPr id="3" name="Picture 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687FA277-A427-5D42-8A2D-E1A5352C9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9083" y="3378698"/>
              <a:ext cx="4122959" cy="1443036"/>
            </a:xfrm>
            <a:prstGeom prst="rect">
              <a:avLst/>
            </a:prstGeom>
          </p:spPr>
        </p:pic>
        <p:sp>
          <p:nvSpPr>
            <p:cNvPr id="24" name="Заголовок 1">
              <a:extLst>
                <a:ext uri="{FF2B5EF4-FFF2-40B4-BE49-F238E27FC236}">
                  <a16:creationId xmlns:a16="http://schemas.microsoft.com/office/drawing/2014/main" id="{1B70B8B3-229E-0042-B860-E6E9913F2180}"/>
                </a:ext>
              </a:extLst>
            </p:cNvPr>
            <p:cNvSpPr txBox="1">
              <a:spLocks/>
            </p:cNvSpPr>
            <p:nvPr/>
          </p:nvSpPr>
          <p:spPr>
            <a:xfrm>
              <a:off x="188300" y="401343"/>
              <a:ext cx="2212848" cy="7939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dirty="0">
                  <a:solidFill>
                    <a:schemeClr val="tx2"/>
                  </a:solidFill>
                </a:rPr>
                <a:t>… contd.,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E11A55-9BD0-2E48-A222-9D09C250EACB}"/>
                </a:ext>
              </a:extLst>
            </p:cNvPr>
            <p:cNvGrpSpPr/>
            <p:nvPr/>
          </p:nvGrpSpPr>
          <p:grpSpPr>
            <a:xfrm>
              <a:off x="1671487" y="1195309"/>
              <a:ext cx="4688079" cy="650623"/>
              <a:chOff x="3108325" y="1253184"/>
              <a:chExt cx="4688079" cy="65062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113F6C-8890-8740-99B0-01D94867C319}"/>
                  </a:ext>
                </a:extLst>
              </p:cNvPr>
              <p:cNvSpPr txBox="1"/>
              <p:nvPr/>
            </p:nvSpPr>
            <p:spPr>
              <a:xfrm>
                <a:off x="3740625" y="1257476"/>
                <a:ext cx="4055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The ansible playbook with Sybase required dependencies are defined as</a:t>
                </a:r>
              </a:p>
            </p:txBody>
          </p:sp>
          <p:pic>
            <p:nvPicPr>
              <p:cNvPr id="26" name="Picture 4" descr="New Adventures: Ansible Edition | adam.yml">
                <a:extLst>
                  <a:ext uri="{FF2B5EF4-FFF2-40B4-BE49-F238E27FC236}">
                    <a16:creationId xmlns:a16="http://schemas.microsoft.com/office/drawing/2014/main" id="{6E049458-F33E-7541-909D-1BEDFDE51A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8325" y="1253184"/>
                <a:ext cx="605394" cy="6053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88BA9FD-D69B-A042-BB49-242D8A052247}"/>
                </a:ext>
              </a:extLst>
            </p:cNvPr>
            <p:cNvGrpSpPr/>
            <p:nvPr/>
          </p:nvGrpSpPr>
          <p:grpSpPr>
            <a:xfrm>
              <a:off x="974657" y="3107025"/>
              <a:ext cx="6354288" cy="1426032"/>
              <a:chOff x="179783" y="4832030"/>
              <a:chExt cx="6354288" cy="142603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3CCB0A-BCA6-F943-AD2F-2CFDFC58FC86}"/>
                  </a:ext>
                </a:extLst>
              </p:cNvPr>
              <p:cNvSpPr txBox="1"/>
              <p:nvPr/>
            </p:nvSpPr>
            <p:spPr>
              <a:xfrm>
                <a:off x="179783" y="4832030"/>
                <a:ext cx="5806854" cy="14260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dirty="0">
                    <a:solidFill>
                      <a:schemeClr val="tx2"/>
                    </a:solidFill>
                  </a:rPr>
                  <a:t>The </a:t>
                </a:r>
                <a:r>
                  <a:rPr lang="en-US" i="1" dirty="0">
                    <a:solidFill>
                      <a:schemeClr val="tx2"/>
                    </a:solidFill>
                  </a:rPr>
                  <a:t>Dockerfile</a:t>
                </a:r>
                <a:r>
                  <a:rPr lang="en-US" dirty="0">
                    <a:solidFill>
                      <a:schemeClr val="tx2"/>
                    </a:solidFill>
                  </a:rPr>
                  <a:t> for executing the ansible playbook would simply like as shown</a:t>
                </a:r>
                <a:endParaRPr lang="en-US" i="1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482D96B-0C28-3F47-B549-0FAFF27F62A3}"/>
                  </a:ext>
                </a:extLst>
              </p:cNvPr>
              <p:cNvGrpSpPr/>
              <p:nvPr/>
            </p:nvGrpSpPr>
            <p:grpSpPr>
              <a:xfrm>
                <a:off x="6076871" y="5316446"/>
                <a:ext cx="457200" cy="457200"/>
                <a:chOff x="714865" y="3722427"/>
                <a:chExt cx="457200" cy="457200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EED4F928-EFDA-1C44-B4A4-BE7ACD4CCB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4865" y="3722427"/>
                  <a:ext cx="457200" cy="45720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7" name="Graphic 36" descr="Whale with solid fill">
                  <a:extLst>
                    <a:ext uri="{FF2B5EF4-FFF2-40B4-BE49-F238E27FC236}">
                      <a16:creationId xmlns:a16="http://schemas.microsoft.com/office/drawing/2014/main" id="{BB2E96B9-574F-8240-AEF6-BE91762FDC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8799" y="3766361"/>
                  <a:ext cx="369332" cy="369332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B0D531A-BDF9-AB4F-A405-D08CCF421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997" y="5161601"/>
              <a:ext cx="12003700" cy="1464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9901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6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24" name="Freeform: Shape 11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12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14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15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279F460-F079-974E-A46C-E0D82FAC5CE0}"/>
              </a:ext>
            </a:extLst>
          </p:cNvPr>
          <p:cNvGrpSpPr/>
          <p:nvPr/>
        </p:nvGrpSpPr>
        <p:grpSpPr>
          <a:xfrm>
            <a:off x="519801" y="994410"/>
            <a:ext cx="11652813" cy="5315354"/>
            <a:chOff x="519801" y="994410"/>
            <a:chExt cx="11652813" cy="5315354"/>
          </a:xfrm>
        </p:grpSpPr>
        <p:pic>
          <p:nvPicPr>
            <p:cNvPr id="6" name="Graphic 5" descr="Continuous Improvement with solid fill">
              <a:extLst>
                <a:ext uri="{FF2B5EF4-FFF2-40B4-BE49-F238E27FC236}">
                  <a16:creationId xmlns:a16="http://schemas.microsoft.com/office/drawing/2014/main" id="{FED1CC13-7268-CE4F-BE97-43C44495F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65723" y="2743675"/>
              <a:ext cx="2458627" cy="2222684"/>
            </a:xfrm>
            <a:prstGeom prst="rect">
              <a:avLst/>
            </a:prstGeom>
          </p:spPr>
        </p:pic>
        <p:sp>
          <p:nvSpPr>
            <p:cNvPr id="28" name="Заголовок 1">
              <a:extLst>
                <a:ext uri="{FF2B5EF4-FFF2-40B4-BE49-F238E27FC236}">
                  <a16:creationId xmlns:a16="http://schemas.microsoft.com/office/drawing/2014/main" id="{B3E5CCC9-20C6-4B48-973D-BDF7D2FD6F78}"/>
                </a:ext>
              </a:extLst>
            </p:cNvPr>
            <p:cNvSpPr txBox="1">
              <a:spLocks/>
            </p:cNvSpPr>
            <p:nvPr/>
          </p:nvSpPr>
          <p:spPr>
            <a:xfrm>
              <a:off x="519801" y="2084209"/>
              <a:ext cx="3669161" cy="15155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b="1" dirty="0">
                  <a:solidFill>
                    <a:schemeClr val="tx2"/>
                  </a:solidFill>
                </a:rPr>
                <a:t>Pipeline Triggers</a:t>
              </a:r>
            </a:p>
          </p:txBody>
        </p:sp>
        <p:graphicFrame>
          <p:nvGraphicFramePr>
            <p:cNvPr id="37" name="TextBox 32">
              <a:extLst>
                <a:ext uri="{FF2B5EF4-FFF2-40B4-BE49-F238E27FC236}">
                  <a16:creationId xmlns:a16="http://schemas.microsoft.com/office/drawing/2014/main" id="{190F17A9-0FBC-4D14-BDCE-6C9961A4CEE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43689532"/>
                </p:ext>
              </p:extLst>
            </p:nvPr>
          </p:nvGraphicFramePr>
          <p:xfrm>
            <a:off x="5276193" y="994410"/>
            <a:ext cx="6896421" cy="369331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pic>
          <p:nvPicPr>
            <p:cNvPr id="41" name="Graphic 40" descr="A puzzle">
              <a:extLst>
                <a:ext uri="{FF2B5EF4-FFF2-40B4-BE49-F238E27FC236}">
                  <a16:creationId xmlns:a16="http://schemas.microsoft.com/office/drawing/2014/main" id="{F8EA5463-C54C-E04D-830E-67229D9D0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31" y="4189594"/>
              <a:ext cx="731520" cy="731520"/>
            </a:xfrm>
            <a:prstGeom prst="rect">
              <a:avLst/>
            </a:prstGeom>
          </p:spPr>
        </p:pic>
        <p:pic>
          <p:nvPicPr>
            <p:cNvPr id="36" name="Graphic 35" descr="Award ribbon with star">
              <a:extLst>
                <a:ext uri="{FF2B5EF4-FFF2-40B4-BE49-F238E27FC236}">
                  <a16:creationId xmlns:a16="http://schemas.microsoft.com/office/drawing/2014/main" id="{D7BC427D-48DD-C84C-B754-3830947A4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23431" y="2262254"/>
              <a:ext cx="731520" cy="731520"/>
            </a:xfrm>
            <a:prstGeom prst="rect">
              <a:avLst/>
            </a:prstGeom>
          </p:spPr>
        </p:pic>
        <p:pic>
          <p:nvPicPr>
            <p:cNvPr id="16" name="Рисунок 10">
              <a:extLst>
                <a:ext uri="{FF2B5EF4-FFF2-40B4-BE49-F238E27FC236}">
                  <a16:creationId xmlns:a16="http://schemas.microsoft.com/office/drawing/2014/main" id="{DCE8B0CE-5044-9949-AD9A-3105FFB64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821" y="5997673"/>
              <a:ext cx="1419510" cy="312091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34924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21B322-300C-0042-A05F-A001DF929DA5}"/>
              </a:ext>
            </a:extLst>
          </p:cNvPr>
          <p:cNvGrpSpPr/>
          <p:nvPr/>
        </p:nvGrpSpPr>
        <p:grpSpPr>
          <a:xfrm>
            <a:off x="73152" y="313903"/>
            <a:ext cx="11144026" cy="5995861"/>
            <a:chOff x="73152" y="313903"/>
            <a:chExt cx="11144026" cy="599586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915B017-75D7-B046-A075-5A7D0660B44D}"/>
                </a:ext>
              </a:extLst>
            </p:cNvPr>
            <p:cNvSpPr txBox="1"/>
            <p:nvPr/>
          </p:nvSpPr>
          <p:spPr>
            <a:xfrm>
              <a:off x="3166996" y="1684375"/>
              <a:ext cx="3525602" cy="4652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dirty="0">
                  <a:solidFill>
                    <a:schemeClr val="tx2"/>
                  </a:solidFill>
                </a:rPr>
                <a:t>Remember the build argument in the </a:t>
              </a:r>
              <a:r>
                <a:rPr lang="en-US" i="1" dirty="0">
                  <a:solidFill>
                    <a:schemeClr val="tx2"/>
                  </a:solidFill>
                </a:rPr>
                <a:t>generic-app</a:t>
              </a:r>
              <a:r>
                <a:rPr lang="en-US" dirty="0">
                  <a:solidFill>
                    <a:schemeClr val="tx2"/>
                  </a:solidFill>
                </a:rPr>
                <a:t> repo’s Dockerfile</a:t>
              </a:r>
            </a:p>
          </p:txBody>
        </p:sp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602EECB8-667F-9A45-AB9E-0C9998D34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95978" y="1507219"/>
              <a:ext cx="4521200" cy="71843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A90373-B3F9-F84F-9EF4-02E9CDB22CE0}"/>
                </a:ext>
              </a:extLst>
            </p:cNvPr>
            <p:cNvSpPr txBox="1"/>
            <p:nvPr/>
          </p:nvSpPr>
          <p:spPr>
            <a:xfrm>
              <a:off x="3166996" y="2538893"/>
              <a:ext cx="8005494" cy="6361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tx2"/>
                  </a:solidFill>
                </a:rPr>
                <a:t>All we have to do is pass the Sybase and Oracle base image with a trigger from the corresponding repo</a:t>
              </a:r>
            </a:p>
          </p:txBody>
        </p:sp>
        <p:sp>
          <p:nvSpPr>
            <p:cNvPr id="18" name="Заголовок 1">
              <a:extLst>
                <a:ext uri="{FF2B5EF4-FFF2-40B4-BE49-F238E27FC236}">
                  <a16:creationId xmlns:a16="http://schemas.microsoft.com/office/drawing/2014/main" id="{E625C933-FD5F-104C-9307-71C478857E8C}"/>
                </a:ext>
              </a:extLst>
            </p:cNvPr>
            <p:cNvSpPr txBox="1">
              <a:spLocks/>
            </p:cNvSpPr>
            <p:nvPr/>
          </p:nvSpPr>
          <p:spPr>
            <a:xfrm>
              <a:off x="73152" y="313903"/>
              <a:ext cx="2212848" cy="7939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dirty="0">
                  <a:solidFill>
                    <a:schemeClr val="tx2"/>
                  </a:solidFill>
                </a:rPr>
                <a:t>… contd.,</a:t>
              </a:r>
            </a:p>
          </p:txBody>
        </p:sp>
        <p:pic>
          <p:nvPicPr>
            <p:cNvPr id="24" name="Рисунок 10">
              <a:extLst>
                <a:ext uri="{FF2B5EF4-FFF2-40B4-BE49-F238E27FC236}">
                  <a16:creationId xmlns:a16="http://schemas.microsoft.com/office/drawing/2014/main" id="{09674C8D-DFDD-0F45-A840-AEFC842B2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821" y="5997673"/>
              <a:ext cx="1419510" cy="312091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0CB864-F0BE-4846-B3CF-22D453975A51}"/>
                </a:ext>
              </a:extLst>
            </p:cNvPr>
            <p:cNvSpPr txBox="1"/>
            <p:nvPr/>
          </p:nvSpPr>
          <p:spPr>
            <a:xfrm>
              <a:off x="3191621" y="4873824"/>
              <a:ext cx="3504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Let’s start with the Oracle trigger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09B7A4-F5D5-254D-9681-C1D25A6D99D9}"/>
                </a:ext>
              </a:extLst>
            </p:cNvPr>
            <p:cNvSpPr txBox="1"/>
            <p:nvPr/>
          </p:nvSpPr>
          <p:spPr>
            <a:xfrm>
              <a:off x="3166996" y="3554339"/>
              <a:ext cx="5415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Azure provides a way to add pipelines as a resource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74D8DC6-2BA8-EE47-B171-3BB973A8F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5978" y="4055037"/>
              <a:ext cx="4521200" cy="2247900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04F1B6B-4AA0-9A4A-99DB-CBC7A096BE0D}"/>
                </a:ext>
              </a:extLst>
            </p:cNvPr>
            <p:cNvGrpSpPr/>
            <p:nvPr/>
          </p:nvGrpSpPr>
          <p:grpSpPr>
            <a:xfrm>
              <a:off x="2413280" y="4802277"/>
              <a:ext cx="548640" cy="548640"/>
              <a:chOff x="2413280" y="4718197"/>
              <a:chExt cx="548640" cy="548640"/>
            </a:xfrm>
          </p:grpSpPr>
          <p:sp>
            <p:nvSpPr>
              <p:cNvPr id="58" name="Round Diagonal Corner Rectangle 57">
                <a:extLst>
                  <a:ext uri="{FF2B5EF4-FFF2-40B4-BE49-F238E27FC236}">
                    <a16:creationId xmlns:a16="http://schemas.microsoft.com/office/drawing/2014/main" id="{4E286F5C-9560-5048-BD01-86DB7C2239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13280" y="4718197"/>
                <a:ext cx="548640" cy="548640"/>
              </a:xfrm>
              <a:prstGeom prst="round2DiagRect">
                <a:avLst>
                  <a:gd name="adj1" fmla="val 29727"/>
                  <a:gd name="adj2" fmla="val 0"/>
                </a:avLst>
              </a:prstGeom>
              <a:solidFill>
                <a:srgbClr val="92D050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pic>
            <p:nvPicPr>
              <p:cNvPr id="10" name="Graphic 9" descr="Database with solid fill">
                <a:extLst>
                  <a:ext uri="{FF2B5EF4-FFF2-40B4-BE49-F238E27FC236}">
                    <a16:creationId xmlns:a16="http://schemas.microsoft.com/office/drawing/2014/main" id="{35E8328C-A9AB-3E4F-966D-5FAFA27C11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562234" y="4859738"/>
                <a:ext cx="274320" cy="274320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640B761-E88F-BB40-9924-910BDC74CEEB}"/>
                </a:ext>
              </a:extLst>
            </p:cNvPr>
            <p:cNvGrpSpPr/>
            <p:nvPr/>
          </p:nvGrpSpPr>
          <p:grpSpPr>
            <a:xfrm>
              <a:off x="2413280" y="1605876"/>
              <a:ext cx="548640" cy="548640"/>
              <a:chOff x="2413280" y="1039877"/>
              <a:chExt cx="548640" cy="548640"/>
            </a:xfrm>
          </p:grpSpPr>
          <p:sp>
            <p:nvSpPr>
              <p:cNvPr id="55" name="Round Diagonal Corner Rectangle 54">
                <a:extLst>
                  <a:ext uri="{FF2B5EF4-FFF2-40B4-BE49-F238E27FC236}">
                    <a16:creationId xmlns:a16="http://schemas.microsoft.com/office/drawing/2014/main" id="{568E1CF7-F930-B14F-8140-5B8A9A4E2A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13280" y="1039877"/>
                <a:ext cx="548640" cy="548640"/>
              </a:xfrm>
              <a:prstGeom prst="round2DiagRect">
                <a:avLst>
                  <a:gd name="adj1" fmla="val 29727"/>
                  <a:gd name="adj2" fmla="val 0"/>
                </a:avLst>
              </a:prstGeom>
              <a:solidFill>
                <a:srgbClr val="6F2E9F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pic>
            <p:nvPicPr>
              <p:cNvPr id="59" name="Graphic 58" descr="Lightbulb and gear with solid fill">
                <a:extLst>
                  <a:ext uri="{FF2B5EF4-FFF2-40B4-BE49-F238E27FC236}">
                    <a16:creationId xmlns:a16="http://schemas.microsoft.com/office/drawing/2014/main" id="{87F14141-FE73-AB43-87D5-D08484E40B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562234" y="1183344"/>
                <a:ext cx="274320" cy="274320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7C141C3-032E-0745-993A-DF129B5AE424}"/>
                </a:ext>
              </a:extLst>
            </p:cNvPr>
            <p:cNvGrpSpPr/>
            <p:nvPr/>
          </p:nvGrpSpPr>
          <p:grpSpPr>
            <a:xfrm>
              <a:off x="2417796" y="2566786"/>
              <a:ext cx="548640" cy="548640"/>
              <a:chOff x="2417796" y="2461683"/>
              <a:chExt cx="548640" cy="548640"/>
            </a:xfrm>
          </p:grpSpPr>
          <p:sp>
            <p:nvSpPr>
              <p:cNvPr id="56" name="Round Diagonal Corner Rectangle 55">
                <a:extLst>
                  <a:ext uri="{FF2B5EF4-FFF2-40B4-BE49-F238E27FC236}">
                    <a16:creationId xmlns:a16="http://schemas.microsoft.com/office/drawing/2014/main" id="{2C7855A8-D407-524F-BB31-C6160C9C4E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17796" y="2461683"/>
                <a:ext cx="548640" cy="548640"/>
              </a:xfrm>
              <a:prstGeom prst="round2DiagRect">
                <a:avLst>
                  <a:gd name="adj1" fmla="val 29727"/>
                  <a:gd name="adj2" fmla="val 0"/>
                </a:avLst>
              </a:prstGeom>
              <a:solidFill>
                <a:srgbClr val="00B0F0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pic>
            <p:nvPicPr>
              <p:cNvPr id="29" name="Graphic 28" descr="Signpost with solid fill">
                <a:extLst>
                  <a:ext uri="{FF2B5EF4-FFF2-40B4-BE49-F238E27FC236}">
                    <a16:creationId xmlns:a16="http://schemas.microsoft.com/office/drawing/2014/main" id="{1BB32CBA-BD70-FE4B-A45E-B10F108E6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550440" y="2594181"/>
                <a:ext cx="274320" cy="274320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A717178-FDFC-484A-B5B5-C0DC645AD2CC}"/>
                </a:ext>
              </a:extLst>
            </p:cNvPr>
            <p:cNvGrpSpPr/>
            <p:nvPr/>
          </p:nvGrpSpPr>
          <p:grpSpPr>
            <a:xfrm>
              <a:off x="2416140" y="3478305"/>
              <a:ext cx="548640" cy="548640"/>
              <a:chOff x="2416140" y="3383715"/>
              <a:chExt cx="548640" cy="548640"/>
            </a:xfrm>
          </p:grpSpPr>
          <p:sp>
            <p:nvSpPr>
              <p:cNvPr id="57" name="Round Diagonal Corner Rectangle 56">
                <a:extLst>
                  <a:ext uri="{FF2B5EF4-FFF2-40B4-BE49-F238E27FC236}">
                    <a16:creationId xmlns:a16="http://schemas.microsoft.com/office/drawing/2014/main" id="{41FB4870-5169-614A-8E06-0A17FEACC9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16140" y="3383715"/>
                <a:ext cx="548640" cy="548640"/>
              </a:xfrm>
              <a:prstGeom prst="round2DiagRect">
                <a:avLst>
                  <a:gd name="adj1" fmla="val 29727"/>
                  <a:gd name="adj2" fmla="val 0"/>
                </a:avLst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pic>
            <p:nvPicPr>
              <p:cNvPr id="25" name="Graphic 24" descr="Continuous Improvement with solid fill">
                <a:extLst>
                  <a:ext uri="{FF2B5EF4-FFF2-40B4-BE49-F238E27FC236}">
                    <a16:creationId xmlns:a16="http://schemas.microsoft.com/office/drawing/2014/main" id="{5C73F2C6-BBF6-954C-81D4-692D2EE975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550440" y="3526922"/>
                <a:ext cx="274320" cy="27432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18817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CF382BA-1FC3-E846-845C-E02838B9A64A}"/>
              </a:ext>
            </a:extLst>
          </p:cNvPr>
          <p:cNvGrpSpPr/>
          <p:nvPr/>
        </p:nvGrpSpPr>
        <p:grpSpPr>
          <a:xfrm>
            <a:off x="73152" y="313903"/>
            <a:ext cx="12091390" cy="6508712"/>
            <a:chOff x="73152" y="313903"/>
            <a:chExt cx="12091390" cy="650871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B5FACB8-2D21-3847-805F-0F970B954EB4}"/>
                </a:ext>
              </a:extLst>
            </p:cNvPr>
            <p:cNvGrpSpPr/>
            <p:nvPr/>
          </p:nvGrpSpPr>
          <p:grpSpPr>
            <a:xfrm>
              <a:off x="2407488" y="1850576"/>
              <a:ext cx="553156" cy="2291287"/>
              <a:chOff x="2407488" y="1850576"/>
              <a:chExt cx="553156" cy="2291287"/>
            </a:xfrm>
          </p:grpSpPr>
          <p:sp>
            <p:nvSpPr>
              <p:cNvPr id="42" name="Round Diagonal Corner Rectangle 41">
                <a:extLst>
                  <a:ext uri="{FF2B5EF4-FFF2-40B4-BE49-F238E27FC236}">
                    <a16:creationId xmlns:a16="http://schemas.microsoft.com/office/drawing/2014/main" id="{8BDF72E0-2867-414B-B383-97F7E96447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12004" y="1850576"/>
                <a:ext cx="548640" cy="548640"/>
              </a:xfrm>
              <a:prstGeom prst="round2DiagRect">
                <a:avLst>
                  <a:gd name="adj1" fmla="val 29727"/>
                  <a:gd name="adj2" fmla="val 0"/>
                </a:avLst>
              </a:prstGeom>
              <a:solidFill>
                <a:srgbClr val="92D050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45" name="Round Diagonal Corner Rectangle 44">
                <a:extLst>
                  <a:ext uri="{FF2B5EF4-FFF2-40B4-BE49-F238E27FC236}">
                    <a16:creationId xmlns:a16="http://schemas.microsoft.com/office/drawing/2014/main" id="{14B67622-4086-AB41-8F8A-E182149170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12004" y="2788347"/>
                <a:ext cx="548640" cy="548640"/>
              </a:xfrm>
              <a:prstGeom prst="round2DiagRect">
                <a:avLst>
                  <a:gd name="adj1" fmla="val 29727"/>
                  <a:gd name="adj2" fmla="val 0"/>
                </a:avLst>
              </a:prstGeom>
              <a:solidFill>
                <a:srgbClr val="00B0F0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48" name="Round Diagonal Corner Rectangle 47">
                <a:extLst>
                  <a:ext uri="{FF2B5EF4-FFF2-40B4-BE49-F238E27FC236}">
                    <a16:creationId xmlns:a16="http://schemas.microsoft.com/office/drawing/2014/main" id="{B15D1174-8003-704E-BC73-6ED66FF12E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07488" y="3593223"/>
                <a:ext cx="548640" cy="548640"/>
              </a:xfrm>
              <a:prstGeom prst="round2DiagRect">
                <a:avLst>
                  <a:gd name="adj1" fmla="val 29727"/>
                  <a:gd name="adj2" fmla="val 0"/>
                </a:avLst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8F9A75E-7D6F-5746-9E5D-A47E687F71B3}"/>
                </a:ext>
              </a:extLst>
            </p:cNvPr>
            <p:cNvGrpSpPr/>
            <p:nvPr/>
          </p:nvGrpSpPr>
          <p:grpSpPr>
            <a:xfrm>
              <a:off x="73152" y="313903"/>
              <a:ext cx="12091390" cy="6508712"/>
              <a:chOff x="73152" y="313903"/>
              <a:chExt cx="12091390" cy="6508712"/>
            </a:xfrm>
          </p:grpSpPr>
          <p:sp>
            <p:nvSpPr>
              <p:cNvPr id="18" name="Заголовок 1">
                <a:extLst>
                  <a:ext uri="{FF2B5EF4-FFF2-40B4-BE49-F238E27FC236}">
                    <a16:creationId xmlns:a16="http://schemas.microsoft.com/office/drawing/2014/main" id="{E625C933-FD5F-104C-9307-71C478857E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" y="313903"/>
                <a:ext cx="2212848" cy="79396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Aft>
                    <a:spcPts val="600"/>
                  </a:spcAft>
                </a:pPr>
                <a:r>
                  <a:rPr lang="en-US" sz="3600" dirty="0">
                    <a:solidFill>
                      <a:schemeClr val="tx2"/>
                    </a:solidFill>
                  </a:rPr>
                  <a:t>… contd.,</a:t>
                </a: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0145648-0EF3-F545-BC6C-EE8E1F5F48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5000"/>
              </a:blip>
              <a:stretch>
                <a:fillRect/>
              </a:stretch>
            </p:blipFill>
            <p:spPr>
              <a:xfrm>
                <a:off x="8580473" y="5040648"/>
                <a:ext cx="3584069" cy="1781967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D5B440-17CC-7949-8CC3-92A84B6B2E62}"/>
                  </a:ext>
                </a:extLst>
              </p:cNvPr>
              <p:cNvSpPr/>
              <p:nvPr/>
            </p:nvSpPr>
            <p:spPr>
              <a:xfrm>
                <a:off x="3047999" y="1759791"/>
                <a:ext cx="7744047" cy="31393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292929"/>
                    </a:solidFill>
                    <a:latin typeface="charter" panose="02040503050506020203" pitchFamily="18" charset="0"/>
                  </a:rPr>
                  <a:t>The generic-app pipeline will be triggered soon after the successful completion of the stage </a:t>
                </a:r>
                <a:r>
                  <a:rPr lang="en-US" dirty="0" err="1">
                    <a:solidFill>
                      <a:srgbClr val="292929"/>
                    </a:solidFill>
                    <a:latin typeface="charter" panose="02040503050506020203" pitchFamily="18" charset="0"/>
                  </a:rPr>
                  <a:t>updateVariable</a:t>
                </a:r>
                <a:r>
                  <a:rPr lang="en-US" dirty="0">
                    <a:solidFill>
                      <a:srgbClr val="292929"/>
                    </a:solidFill>
                    <a:latin typeface="charter" panose="02040503050506020203" pitchFamily="18" charset="0"/>
                  </a:rPr>
                  <a:t> in the oracle-client repo.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Triggers the default branch.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need a specific build as we want to flip the base image.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Let’s add a variable to evaluate the trigger source.</a:t>
                </a:r>
              </a:p>
            </p:txBody>
          </p: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FC45F193-0114-8343-9933-C92023FEC3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18230" y="5198013"/>
                <a:ext cx="7067520" cy="6957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Graphic 25" descr="Target with solid fill">
                <a:extLst>
                  <a:ext uri="{FF2B5EF4-FFF2-40B4-BE49-F238E27FC236}">
                    <a16:creationId xmlns:a16="http://schemas.microsoft.com/office/drawing/2014/main" id="{9B23B827-3C6C-EB48-9218-20E26C5E63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53208" y="3638943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30" name="Graphic 29" descr="Badge Tick with solid fill">
                <a:extLst>
                  <a:ext uri="{FF2B5EF4-FFF2-40B4-BE49-F238E27FC236}">
                    <a16:creationId xmlns:a16="http://schemas.microsoft.com/office/drawing/2014/main" id="{D2D82825-5EEA-AA42-84C9-7B6DF855B5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453208" y="2829435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37" name="Graphic 36" descr="Repeat with solid fill">
                <a:extLst>
                  <a:ext uri="{FF2B5EF4-FFF2-40B4-BE49-F238E27FC236}">
                    <a16:creationId xmlns:a16="http://schemas.microsoft.com/office/drawing/2014/main" id="{C31CA3F3-9416-1643-BC1E-353854EBF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453208" y="1898863"/>
                <a:ext cx="457200" cy="457200"/>
              </a:xfrm>
              <a:prstGeom prst="rect">
                <a:avLst/>
              </a:prstGeom>
            </p:spPr>
          </p:pic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2456FB4-DDB1-8B42-A0CC-0A24864716AA}"/>
                  </a:ext>
                </a:extLst>
              </p:cNvPr>
              <p:cNvGrpSpPr/>
              <p:nvPr/>
            </p:nvGrpSpPr>
            <p:grpSpPr>
              <a:xfrm>
                <a:off x="2412004" y="4407363"/>
                <a:ext cx="548640" cy="548640"/>
                <a:chOff x="2412004" y="4407363"/>
                <a:chExt cx="548640" cy="548640"/>
              </a:xfrm>
            </p:grpSpPr>
            <p:sp>
              <p:nvSpPr>
                <p:cNvPr id="39" name="Round Diagonal Corner Rectangle 38">
                  <a:extLst>
                    <a:ext uri="{FF2B5EF4-FFF2-40B4-BE49-F238E27FC236}">
                      <a16:creationId xmlns:a16="http://schemas.microsoft.com/office/drawing/2014/main" id="{F37E0D49-9588-5446-8ED6-B9F592DCC2F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12004" y="4407363"/>
                  <a:ext cx="548640" cy="548640"/>
                </a:xfrm>
                <a:prstGeom prst="round2DiagRect">
                  <a:avLst>
                    <a:gd name="adj1" fmla="val 29727"/>
                    <a:gd name="adj2" fmla="val 0"/>
                  </a:avLst>
                </a:prstGeom>
                <a:solidFill>
                  <a:srgbClr val="6F2E9F"/>
                </a:solidFill>
              </p:spPr>
              <p:style>
                <a:ln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/>
              </p:style>
            </p:sp>
            <p:sp>
              <p:nvSpPr>
                <p:cNvPr id="60" name="Rectangle 59" descr="Web Design">
                  <a:extLst>
                    <a:ext uri="{FF2B5EF4-FFF2-40B4-BE49-F238E27FC236}">
                      <a16:creationId xmlns:a16="http://schemas.microsoft.com/office/drawing/2014/main" id="{4A68E945-9D92-F34F-8363-1537B7A467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98928" y="4498803"/>
                  <a:ext cx="365760" cy="365760"/>
                </a:xfrm>
                <a:prstGeom prst="rect">
                  <a:avLst/>
                </a:prstGeom>
                <a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</p:grpSp>
        </p:grpSp>
      </p:grpSp>
    </p:spTree>
    <p:extLst>
      <p:ext uri="{BB962C8B-B14F-4D97-AF65-F5344CB8AC3E}">
        <p14:creationId xmlns:p14="http://schemas.microsoft.com/office/powerpoint/2010/main" val="2717991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8300FD9-0A23-294B-B2C7-2AC6D44C4792}"/>
              </a:ext>
            </a:extLst>
          </p:cNvPr>
          <p:cNvGrpSpPr/>
          <p:nvPr/>
        </p:nvGrpSpPr>
        <p:grpSpPr>
          <a:xfrm>
            <a:off x="60442" y="-1"/>
            <a:ext cx="12675397" cy="6858000"/>
            <a:chOff x="60442" y="-1"/>
            <a:chExt cx="12675397" cy="6858000"/>
          </a:xfrm>
        </p:grpSpPr>
        <p:sp>
          <p:nvSpPr>
            <p:cNvPr id="18" name="Заголовок 1">
              <a:extLst>
                <a:ext uri="{FF2B5EF4-FFF2-40B4-BE49-F238E27FC236}">
                  <a16:creationId xmlns:a16="http://schemas.microsoft.com/office/drawing/2014/main" id="{E625C933-FD5F-104C-9307-71C478857E8C}"/>
                </a:ext>
              </a:extLst>
            </p:cNvPr>
            <p:cNvSpPr txBox="1">
              <a:spLocks/>
            </p:cNvSpPr>
            <p:nvPr/>
          </p:nvSpPr>
          <p:spPr>
            <a:xfrm>
              <a:off x="73152" y="313903"/>
              <a:ext cx="2212848" cy="7939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dirty="0">
                  <a:solidFill>
                    <a:schemeClr val="tx2"/>
                  </a:solidFill>
                </a:rPr>
                <a:t>… contd.,</a:t>
              </a:r>
            </a:p>
          </p:txBody>
        </p:sp>
        <p:sp>
          <p:nvSpPr>
            <p:cNvPr id="39" name="Round Diagonal Corner Rectangle 38">
              <a:extLst>
                <a:ext uri="{FF2B5EF4-FFF2-40B4-BE49-F238E27FC236}">
                  <a16:creationId xmlns:a16="http://schemas.microsoft.com/office/drawing/2014/main" id="{F37E0D49-9588-5446-8ED6-B9F592DCC2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40" y="1544030"/>
              <a:ext cx="548640" cy="54864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6F2E9F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0" name="Rectangle 59" descr="Web Design">
              <a:extLst>
                <a:ext uri="{FF2B5EF4-FFF2-40B4-BE49-F238E27FC236}">
                  <a16:creationId xmlns:a16="http://schemas.microsoft.com/office/drawing/2014/main" id="{4A68E945-9D92-F34F-8363-1537B7A467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764" y="1635470"/>
              <a:ext cx="365760" cy="365760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48CFD97-5B8A-514A-9F0F-36DA97E27684}"/>
                </a:ext>
              </a:extLst>
            </p:cNvPr>
            <p:cNvSpPr txBox="1"/>
            <p:nvPr/>
          </p:nvSpPr>
          <p:spPr>
            <a:xfrm>
              <a:off x="1319267" y="1470827"/>
              <a:ext cx="55810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Let’s use the </a:t>
              </a:r>
              <a:r>
                <a:rPr lang="en-US" i="1" dirty="0" err="1"/>
                <a:t>isOracleTrigger</a:t>
              </a:r>
              <a:r>
                <a:rPr lang="en-US" dirty="0"/>
                <a:t> to exclude unnecessary main build.</a:t>
              </a:r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284C5E5-71DA-034D-A665-B9B2189ACB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42" y="2485766"/>
              <a:ext cx="6785931" cy="617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9275BA8-9D59-444D-994A-C851B1EA77DF}"/>
                </a:ext>
              </a:extLst>
            </p:cNvPr>
            <p:cNvGrpSpPr/>
            <p:nvPr/>
          </p:nvGrpSpPr>
          <p:grpSpPr>
            <a:xfrm>
              <a:off x="680324" y="3399891"/>
              <a:ext cx="6166048" cy="923330"/>
              <a:chOff x="680324" y="3399891"/>
              <a:chExt cx="6166048" cy="92333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B16B65-0410-2F4D-9BED-B3BC83E1C65A}"/>
                  </a:ext>
                </a:extLst>
              </p:cNvPr>
              <p:cNvSpPr txBox="1"/>
              <p:nvPr/>
            </p:nvSpPr>
            <p:spPr>
              <a:xfrm>
                <a:off x="1338831" y="3399891"/>
                <a:ext cx="550754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Create another docker build template which accepts the build arguments and tag differently and save it as </a:t>
                </a:r>
                <a:r>
                  <a:rPr lang="en-US" i="1" dirty="0"/>
                  <a:t>upstream-</a:t>
                </a:r>
                <a:r>
                  <a:rPr lang="en-US" i="1" dirty="0" err="1"/>
                  <a:t>docker.yml</a:t>
                </a:r>
                <a:endParaRPr lang="en-US" i="1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50DABC5-BAE1-424F-9B07-762292431644}"/>
                  </a:ext>
                </a:extLst>
              </p:cNvPr>
              <p:cNvGrpSpPr/>
              <p:nvPr/>
            </p:nvGrpSpPr>
            <p:grpSpPr>
              <a:xfrm>
                <a:off x="680324" y="3604850"/>
                <a:ext cx="548640" cy="548640"/>
                <a:chOff x="3955312" y="740708"/>
                <a:chExt cx="548640" cy="548640"/>
              </a:xfrm>
            </p:grpSpPr>
            <p:sp>
              <p:nvSpPr>
                <p:cNvPr id="42" name="Round Diagonal Corner Rectangle 41">
                  <a:extLst>
                    <a:ext uri="{FF2B5EF4-FFF2-40B4-BE49-F238E27FC236}">
                      <a16:creationId xmlns:a16="http://schemas.microsoft.com/office/drawing/2014/main" id="{8BDF72E0-2867-414B-B383-97F7E96447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5312" y="740708"/>
                  <a:ext cx="548640" cy="548640"/>
                </a:xfrm>
                <a:prstGeom prst="round2DiagRect">
                  <a:avLst>
                    <a:gd name="adj1" fmla="val 29727"/>
                    <a:gd name="adj2" fmla="val 0"/>
                  </a:avLst>
                </a:prstGeom>
                <a:solidFill>
                  <a:srgbClr val="92D050"/>
                </a:solidFill>
              </p:spPr>
              <p:style>
                <a:ln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/>
              </p:style>
            </p:sp>
            <p:pic>
              <p:nvPicPr>
                <p:cNvPr id="9" name="Graphic 8" descr="Whale with solid fill">
                  <a:extLst>
                    <a:ext uri="{FF2B5EF4-FFF2-40B4-BE49-F238E27FC236}">
                      <a16:creationId xmlns:a16="http://schemas.microsoft.com/office/drawing/2014/main" id="{12FDDD3B-BBBE-4941-A85F-99AA56EBA3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1032" y="782226"/>
                  <a:ext cx="457200" cy="4572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3141626-5BFA-4340-B24F-EFAD0808FD10}"/>
                </a:ext>
              </a:extLst>
            </p:cNvPr>
            <p:cNvGrpSpPr/>
            <p:nvPr/>
          </p:nvGrpSpPr>
          <p:grpSpPr>
            <a:xfrm>
              <a:off x="680324" y="4736150"/>
              <a:ext cx="6183258" cy="548640"/>
              <a:chOff x="680324" y="4602343"/>
              <a:chExt cx="6183258" cy="54864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9BA2ED-F064-774C-86CC-8711F344FCB8}"/>
                  </a:ext>
                </a:extLst>
              </p:cNvPr>
              <p:cNvSpPr txBox="1"/>
              <p:nvPr/>
            </p:nvSpPr>
            <p:spPr>
              <a:xfrm>
                <a:off x="1356041" y="4691997"/>
                <a:ext cx="55075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This can be re-used for Sybase as well.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24A7C93-1FAD-CF46-BFA5-8E5C4EA85749}"/>
                  </a:ext>
                </a:extLst>
              </p:cNvPr>
              <p:cNvGrpSpPr/>
              <p:nvPr/>
            </p:nvGrpSpPr>
            <p:grpSpPr>
              <a:xfrm>
                <a:off x="680324" y="4602343"/>
                <a:ext cx="548640" cy="548640"/>
                <a:chOff x="5473589" y="488602"/>
                <a:chExt cx="548640" cy="548640"/>
              </a:xfrm>
            </p:grpSpPr>
            <p:sp>
              <p:nvSpPr>
                <p:cNvPr id="45" name="Round Diagonal Corner Rectangle 44">
                  <a:extLst>
                    <a:ext uri="{FF2B5EF4-FFF2-40B4-BE49-F238E27FC236}">
                      <a16:creationId xmlns:a16="http://schemas.microsoft.com/office/drawing/2014/main" id="{14B67622-4086-AB41-8F8A-E1821491709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73589" y="488602"/>
                  <a:ext cx="548640" cy="548640"/>
                </a:xfrm>
                <a:prstGeom prst="round2DiagRect">
                  <a:avLst>
                    <a:gd name="adj1" fmla="val 29727"/>
                    <a:gd name="adj2" fmla="val 0"/>
                  </a:avLst>
                </a:prstGeom>
                <a:solidFill>
                  <a:srgbClr val="00B0F0"/>
                </a:solidFill>
              </p:spPr>
              <p:style>
                <a:ln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/>
              </p:style>
            </p:sp>
            <p:pic>
              <p:nvPicPr>
                <p:cNvPr id="19" name="Graphic 18" descr="Recycle with solid fill">
                  <a:extLst>
                    <a:ext uri="{FF2B5EF4-FFF2-40B4-BE49-F238E27FC236}">
                      <a16:creationId xmlns:a16="http://schemas.microsoft.com/office/drawing/2014/main" id="{B5663E4F-1A78-5F43-B658-EF5150BD45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65029" y="585073"/>
                  <a:ext cx="365760" cy="365760"/>
                </a:xfrm>
                <a:prstGeom prst="rect">
                  <a:avLst/>
                </a:prstGeom>
              </p:spPr>
            </p:pic>
          </p:grp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21E1D58-A895-484F-A36A-4D76993C8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66198" y="-1"/>
              <a:ext cx="5869641" cy="6858000"/>
            </a:xfrm>
            <a:prstGeom prst="rect">
              <a:avLst/>
            </a:prstGeom>
          </p:spPr>
        </p:pic>
        <p:sp>
          <p:nvSpPr>
            <p:cNvPr id="38" name="Rounded Rectangular Callout 37">
              <a:extLst>
                <a:ext uri="{FF2B5EF4-FFF2-40B4-BE49-F238E27FC236}">
                  <a16:creationId xmlns:a16="http://schemas.microsoft.com/office/drawing/2014/main" id="{9790A944-37B7-9C4D-BB19-BCA223FE0BCB}"/>
                </a:ext>
              </a:extLst>
            </p:cNvPr>
            <p:cNvSpPr/>
            <p:nvPr/>
          </p:nvSpPr>
          <p:spPr>
            <a:xfrm>
              <a:off x="4993955" y="6081339"/>
              <a:ext cx="1693060" cy="674525"/>
            </a:xfrm>
            <a:prstGeom prst="wedgeRoundRectCallout">
              <a:avLst>
                <a:gd name="adj1" fmla="val 83282"/>
                <a:gd name="adj2" fmla="val -102625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200" i="1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upstream-</a:t>
              </a:r>
              <a:r>
                <a:rPr lang="en-US" sz="1200" i="1" dirty="0" err="1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docker.yml</a:t>
              </a:r>
              <a:r>
                <a:rPr lang="en-US" sz="1200" i="1" dirty="0"/>
                <a:t> </a:t>
              </a:r>
              <a:r>
                <a:rPr lang="en-US" sz="1200" dirty="0"/>
                <a:t>in </a:t>
              </a:r>
              <a:r>
                <a:rPr lang="en-US" sz="1200" b="1" dirty="0" err="1"/>
                <a:t>ci_templates</a:t>
              </a:r>
              <a:r>
                <a:rPr lang="en-US" sz="1200" b="1" dirty="0"/>
                <a:t> </a:t>
              </a:r>
              <a:r>
                <a:rPr lang="en-US" sz="1200" dirty="0"/>
                <a:t>repo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0488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8955363-729E-034C-8EA0-6B47981E94EF}"/>
              </a:ext>
            </a:extLst>
          </p:cNvPr>
          <p:cNvGrpSpPr/>
          <p:nvPr/>
        </p:nvGrpSpPr>
        <p:grpSpPr>
          <a:xfrm>
            <a:off x="73152" y="313903"/>
            <a:ext cx="12118618" cy="5962894"/>
            <a:chOff x="73152" y="313903"/>
            <a:chExt cx="12118618" cy="5962894"/>
          </a:xfrm>
        </p:grpSpPr>
        <p:sp>
          <p:nvSpPr>
            <p:cNvPr id="18" name="Заголовок 1">
              <a:extLst>
                <a:ext uri="{FF2B5EF4-FFF2-40B4-BE49-F238E27FC236}">
                  <a16:creationId xmlns:a16="http://schemas.microsoft.com/office/drawing/2014/main" id="{E625C933-FD5F-104C-9307-71C478857E8C}"/>
                </a:ext>
              </a:extLst>
            </p:cNvPr>
            <p:cNvSpPr txBox="1">
              <a:spLocks/>
            </p:cNvSpPr>
            <p:nvPr/>
          </p:nvSpPr>
          <p:spPr>
            <a:xfrm>
              <a:off x="73152" y="313903"/>
              <a:ext cx="2212848" cy="7939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dirty="0">
                  <a:solidFill>
                    <a:schemeClr val="tx2"/>
                  </a:solidFill>
                </a:rPr>
                <a:t>… contd.,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919340-CD8D-E645-9B80-B9B0B350478F}"/>
                </a:ext>
              </a:extLst>
            </p:cNvPr>
            <p:cNvGrpSpPr/>
            <p:nvPr/>
          </p:nvGrpSpPr>
          <p:grpSpPr>
            <a:xfrm>
              <a:off x="919261" y="3787597"/>
              <a:ext cx="10732619" cy="2489200"/>
              <a:chOff x="919261" y="3787597"/>
              <a:chExt cx="10732619" cy="248920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F27205E-C14E-A84F-A1CA-94BC7ACE3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9261" y="3787597"/>
                <a:ext cx="3898900" cy="2489200"/>
              </a:xfrm>
              <a:prstGeom prst="rect">
                <a:avLst/>
              </a:prstGeom>
            </p:spPr>
          </p:pic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B3CCDE1-59A7-4846-A0CB-900D0BADB3AE}"/>
                  </a:ext>
                </a:extLst>
              </p:cNvPr>
              <p:cNvGrpSpPr/>
              <p:nvPr/>
            </p:nvGrpSpPr>
            <p:grpSpPr>
              <a:xfrm>
                <a:off x="5042945" y="4618931"/>
                <a:ext cx="6608935" cy="457200"/>
                <a:chOff x="5042945" y="4618931"/>
                <a:chExt cx="6608935" cy="457200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070F267-35F1-BD48-8157-BE089CA7FFD4}"/>
                    </a:ext>
                  </a:extLst>
                </p:cNvPr>
                <p:cNvSpPr txBox="1"/>
                <p:nvPr/>
              </p:nvSpPr>
              <p:spPr>
                <a:xfrm>
                  <a:off x="5541012" y="4662865"/>
                  <a:ext cx="6110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The resulting to-be executed Dockerfile for this will be</a:t>
                  </a:r>
                </a:p>
              </p:txBody>
            </p: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0AE0ACD8-17AD-C044-995C-0D967D29B7C1}"/>
                    </a:ext>
                  </a:extLst>
                </p:cNvPr>
                <p:cNvGrpSpPr/>
                <p:nvPr/>
              </p:nvGrpSpPr>
              <p:grpSpPr>
                <a:xfrm>
                  <a:off x="5042945" y="4618931"/>
                  <a:ext cx="457200" cy="457200"/>
                  <a:chOff x="5042945" y="4618931"/>
                  <a:chExt cx="457200" cy="457200"/>
                </a:xfrm>
              </p:grpSpPr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48E5099C-202C-2540-AE93-078D4411C67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042945" y="4618931"/>
                    <a:ext cx="457200" cy="457200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4" name="Graphic 33" descr="Whale with solid fill">
                    <a:extLst>
                      <a:ext uri="{FF2B5EF4-FFF2-40B4-BE49-F238E27FC236}">
                        <a16:creationId xmlns:a16="http://schemas.microsoft.com/office/drawing/2014/main" id="{0129A8D6-D643-3D46-840C-9C1421D664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86879" y="4662865"/>
                    <a:ext cx="369332" cy="369332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B434913-3095-A24A-8FBC-E824E4B78E0C}"/>
                </a:ext>
              </a:extLst>
            </p:cNvPr>
            <p:cNvGrpSpPr/>
            <p:nvPr/>
          </p:nvGrpSpPr>
          <p:grpSpPr>
            <a:xfrm>
              <a:off x="131437" y="1043950"/>
              <a:ext cx="12060333" cy="2606579"/>
              <a:chOff x="131437" y="1043950"/>
              <a:chExt cx="12060333" cy="260657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BD29AFB-4A23-9848-8CC5-432689C7A2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9504" y="1043950"/>
                <a:ext cx="8672266" cy="2606579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D481AB-C163-FA41-A22F-DEA8CAF9D077}"/>
                  </a:ext>
                </a:extLst>
              </p:cNvPr>
              <p:cNvSpPr txBox="1"/>
              <p:nvPr/>
            </p:nvSpPr>
            <p:spPr>
              <a:xfrm>
                <a:off x="666961" y="1875804"/>
                <a:ext cx="293820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 a stage exclusively for oracle-client pipeline triggered run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0F8AE0-0FB0-0F47-83CE-804F6FCD2084}"/>
                  </a:ext>
                </a:extLst>
              </p:cNvPr>
              <p:cNvGrpSpPr/>
              <p:nvPr/>
            </p:nvGrpSpPr>
            <p:grpSpPr>
              <a:xfrm>
                <a:off x="131437" y="2085747"/>
                <a:ext cx="457200" cy="457200"/>
                <a:chOff x="2092336" y="835336"/>
                <a:chExt cx="457200" cy="457200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ABD7243-C8B0-564A-B1DB-3D7ED72846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92336" y="835336"/>
                  <a:ext cx="457200" cy="4572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5" name="Graphic 34" descr="Target with solid fill">
                  <a:extLst>
                    <a:ext uri="{FF2B5EF4-FFF2-40B4-BE49-F238E27FC236}">
                      <a16:creationId xmlns:a16="http://schemas.microsoft.com/office/drawing/2014/main" id="{774F8B00-F813-554C-8799-E8B11DF20B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6065" y="879177"/>
                  <a:ext cx="365760" cy="36576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187916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2083B3-6EAB-594E-A9E3-A7CF137AA58B}"/>
              </a:ext>
            </a:extLst>
          </p:cNvPr>
          <p:cNvGrpSpPr/>
          <p:nvPr/>
        </p:nvGrpSpPr>
        <p:grpSpPr>
          <a:xfrm>
            <a:off x="73152" y="313903"/>
            <a:ext cx="11940429" cy="6201002"/>
            <a:chOff x="73152" y="313903"/>
            <a:chExt cx="11940429" cy="6201002"/>
          </a:xfrm>
        </p:grpSpPr>
        <p:sp>
          <p:nvSpPr>
            <p:cNvPr id="18" name="Заголовок 1">
              <a:extLst>
                <a:ext uri="{FF2B5EF4-FFF2-40B4-BE49-F238E27FC236}">
                  <a16:creationId xmlns:a16="http://schemas.microsoft.com/office/drawing/2014/main" id="{E625C933-FD5F-104C-9307-71C478857E8C}"/>
                </a:ext>
              </a:extLst>
            </p:cNvPr>
            <p:cNvSpPr txBox="1">
              <a:spLocks/>
            </p:cNvSpPr>
            <p:nvPr/>
          </p:nvSpPr>
          <p:spPr>
            <a:xfrm>
              <a:off x="73152" y="313903"/>
              <a:ext cx="2212848" cy="7939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dirty="0">
                  <a:solidFill>
                    <a:schemeClr val="tx2"/>
                  </a:solidFill>
                </a:rPr>
                <a:t>… contd.,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44B1A9-31DA-1E4C-8009-20AA82383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581" y="3492305"/>
              <a:ext cx="11049000" cy="30226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E7C679B-A86C-6844-8ABE-958C887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0" y="2347240"/>
              <a:ext cx="9347200" cy="8001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762E636-51B2-2740-B88A-601074A0AFDC}"/>
                </a:ext>
              </a:extLst>
            </p:cNvPr>
            <p:cNvGrpSpPr/>
            <p:nvPr/>
          </p:nvGrpSpPr>
          <p:grpSpPr>
            <a:xfrm>
              <a:off x="2812943" y="1585146"/>
              <a:ext cx="8398574" cy="457200"/>
              <a:chOff x="2824655" y="1043355"/>
              <a:chExt cx="8398574" cy="4572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64AA888-9A02-D34B-8B82-32F45BF6B2D7}"/>
                  </a:ext>
                </a:extLst>
              </p:cNvPr>
              <p:cNvSpPr/>
              <p:nvPr/>
            </p:nvSpPr>
            <p:spPr>
              <a:xfrm>
                <a:off x="3479182" y="1119555"/>
                <a:ext cx="774404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Define a variable to evaluate the trigger source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C36575F-F881-6E47-B23E-AA84A6BC24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24655" y="1043355"/>
                <a:ext cx="457200" cy="457200"/>
                <a:chOff x="2412004" y="4407363"/>
                <a:chExt cx="548640" cy="548640"/>
              </a:xfrm>
            </p:grpSpPr>
            <p:sp>
              <p:nvSpPr>
                <p:cNvPr id="30" name="Round Diagonal Corner Rectangle 29">
                  <a:extLst>
                    <a:ext uri="{FF2B5EF4-FFF2-40B4-BE49-F238E27FC236}">
                      <a16:creationId xmlns:a16="http://schemas.microsoft.com/office/drawing/2014/main" id="{9B3D2620-2F21-EC4B-B089-686C71DB07C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12004" y="4407363"/>
                  <a:ext cx="548640" cy="548640"/>
                </a:xfrm>
                <a:prstGeom prst="round2DiagRect">
                  <a:avLst>
                    <a:gd name="adj1" fmla="val 29727"/>
                    <a:gd name="adj2" fmla="val 0"/>
                  </a:avLst>
                </a:prstGeom>
                <a:solidFill>
                  <a:srgbClr val="6F2E9F"/>
                </a:solidFill>
              </p:spPr>
              <p:style>
                <a:ln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/>
              </p:style>
            </p:sp>
            <p:sp>
              <p:nvSpPr>
                <p:cNvPr id="31" name="Rectangle 30" descr="Web Design">
                  <a:extLst>
                    <a:ext uri="{FF2B5EF4-FFF2-40B4-BE49-F238E27FC236}">
                      <a16:creationId xmlns:a16="http://schemas.microsoft.com/office/drawing/2014/main" id="{AF110108-D80D-1743-9FDC-EA92CF681D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98928" y="4498803"/>
                  <a:ext cx="365760" cy="365760"/>
                </a:xfrm>
                <a:prstGeom prst="rect">
                  <a:avLst/>
                </a:prstGeom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573F6A0-16B6-9046-927E-36A9D03BA8F3}"/>
                </a:ext>
              </a:extLst>
            </p:cNvPr>
            <p:cNvGrpSpPr/>
            <p:nvPr/>
          </p:nvGrpSpPr>
          <p:grpSpPr>
            <a:xfrm>
              <a:off x="2882357" y="752517"/>
              <a:ext cx="7980151" cy="467732"/>
              <a:chOff x="2882357" y="752517"/>
              <a:chExt cx="7980151" cy="46773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2A6E6D-5483-4144-8A21-76C29AE65B89}"/>
                  </a:ext>
                </a:extLst>
              </p:cNvPr>
              <p:cNvSpPr txBox="1"/>
              <p:nvPr/>
            </p:nvSpPr>
            <p:spPr>
              <a:xfrm>
                <a:off x="3467470" y="794517"/>
                <a:ext cx="7395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 trigger the </a:t>
                </a:r>
                <a:r>
                  <a:rPr lang="en-US" dirty="0" err="1"/>
                  <a:t>sybase</a:t>
                </a:r>
                <a:r>
                  <a:rPr lang="en-US" dirty="0"/>
                  <a:t>-client base variant, everything is similar to Oracle.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1068C6C-717C-884C-A628-783B801F88AD}"/>
                  </a:ext>
                </a:extLst>
              </p:cNvPr>
              <p:cNvGrpSpPr/>
              <p:nvPr/>
            </p:nvGrpSpPr>
            <p:grpSpPr>
              <a:xfrm>
                <a:off x="2882357" y="752517"/>
                <a:ext cx="464589" cy="467732"/>
                <a:chOff x="1828800" y="1261423"/>
                <a:chExt cx="464589" cy="467732"/>
              </a:xfrm>
            </p:grpSpPr>
            <p:sp>
              <p:nvSpPr>
                <p:cNvPr id="40" name="Round Diagonal Corner Rectangle 39">
                  <a:extLst>
                    <a:ext uri="{FF2B5EF4-FFF2-40B4-BE49-F238E27FC236}">
                      <a16:creationId xmlns:a16="http://schemas.microsoft.com/office/drawing/2014/main" id="{85223D2A-DF4A-3D40-AF38-B5ABADB465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28800" y="1261423"/>
                  <a:ext cx="457200" cy="457200"/>
                </a:xfrm>
                <a:prstGeom prst="round2DiagRect">
                  <a:avLst>
                    <a:gd name="adj1" fmla="val 29727"/>
                    <a:gd name="adj2" fmla="val 0"/>
                  </a:avLst>
                </a:prstGeom>
                <a:solidFill>
                  <a:srgbClr val="00B0F0"/>
                </a:solidFill>
              </p:spPr>
              <p:style>
                <a:ln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/>
              </p:style>
            </p:sp>
            <p:pic>
              <p:nvPicPr>
                <p:cNvPr id="42" name="Graphic 41" descr="Circles with arrows with solid fill">
                  <a:extLst>
                    <a:ext uri="{FF2B5EF4-FFF2-40B4-BE49-F238E27FC236}">
                      <a16:creationId xmlns:a16="http://schemas.microsoft.com/office/drawing/2014/main" id="{2B49B21B-E9A6-6548-A107-36B6517EE0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6189" y="1271955"/>
                  <a:ext cx="457200" cy="4572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65537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612DA74-F099-B844-B0D9-AC6B60B98140}"/>
              </a:ext>
            </a:extLst>
          </p:cNvPr>
          <p:cNvGrpSpPr/>
          <p:nvPr/>
        </p:nvGrpSpPr>
        <p:grpSpPr>
          <a:xfrm>
            <a:off x="863029" y="470924"/>
            <a:ext cx="10844875" cy="5885426"/>
            <a:chOff x="863029" y="470924"/>
            <a:chExt cx="10844875" cy="5885426"/>
          </a:xfrm>
        </p:grpSpPr>
        <p:sp>
          <p:nvSpPr>
            <p:cNvPr id="2" name="Заголовок 1">
              <a:extLst>
                <a:ext uri="{FF2B5EF4-FFF2-40B4-BE49-F238E27FC236}">
                  <a16:creationId xmlns:a16="http://schemas.microsoft.com/office/drawing/2014/main" id="{C9A3462B-5428-4108-877F-CA59D5CE25B7}"/>
                </a:ext>
              </a:extLst>
            </p:cNvPr>
            <p:cNvSpPr txBox="1">
              <a:spLocks/>
            </p:cNvSpPr>
            <p:nvPr/>
          </p:nvSpPr>
          <p:spPr>
            <a:xfrm>
              <a:off x="863029" y="1012004"/>
              <a:ext cx="3416158" cy="47954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Problem Scenario</a:t>
              </a:r>
            </a:p>
          </p:txBody>
        </p:sp>
        <p:graphicFrame>
          <p:nvGraphicFramePr>
            <p:cNvPr id="8" name="Текст 3">
              <a:extLst>
                <a:ext uri="{FF2B5EF4-FFF2-40B4-BE49-F238E27FC236}">
                  <a16:creationId xmlns:a16="http://schemas.microsoft.com/office/drawing/2014/main" id="{56035300-FAFA-4FCA-B44F-BA5B62BFFA6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6295127"/>
                </p:ext>
              </p:extLst>
            </p:nvPr>
          </p:nvGraphicFramePr>
          <p:xfrm>
            <a:off x="5194300" y="470924"/>
            <a:ext cx="6513604" cy="588542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6" name="Рисунок 10">
              <a:extLst>
                <a:ext uri="{FF2B5EF4-FFF2-40B4-BE49-F238E27FC236}">
                  <a16:creationId xmlns:a16="http://schemas.microsoft.com/office/drawing/2014/main" id="{65E1D682-3DEF-6643-8131-D014F1625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821" y="5997673"/>
              <a:ext cx="1419510" cy="312091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03765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E625C933-FD5F-104C-9307-71C478857E8C}"/>
              </a:ext>
            </a:extLst>
          </p:cNvPr>
          <p:cNvSpPr txBox="1">
            <a:spLocks/>
          </p:cNvSpPr>
          <p:nvPr/>
        </p:nvSpPr>
        <p:spPr>
          <a:xfrm>
            <a:off x="73152" y="313903"/>
            <a:ext cx="2212848" cy="7939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… contd.,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76D71F-1364-FF43-B6C7-B4AAF2AFFE49}"/>
              </a:ext>
            </a:extLst>
          </p:cNvPr>
          <p:cNvGrpSpPr/>
          <p:nvPr/>
        </p:nvGrpSpPr>
        <p:grpSpPr>
          <a:xfrm>
            <a:off x="170945" y="1225213"/>
            <a:ext cx="11850110" cy="4407573"/>
            <a:chOff x="170945" y="1225213"/>
            <a:chExt cx="11850110" cy="440757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937D7E-28A0-4741-97C1-9E78A0D7F78C}"/>
                </a:ext>
              </a:extLst>
            </p:cNvPr>
            <p:cNvSpPr/>
            <p:nvPr/>
          </p:nvSpPr>
          <p:spPr>
            <a:xfrm>
              <a:off x="170945" y="3409368"/>
              <a:ext cx="3598167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292929"/>
                  </a:solidFill>
                  <a:latin typeface="charter" panose="02040503050506020203" pitchFamily="18" charset="0"/>
                </a:rPr>
                <a:t>The final variable group will look something like below with all the </a:t>
              </a:r>
              <a:r>
                <a:rPr lang="en-US" i="1" dirty="0"/>
                <a:t>STABLE_VERSION</a:t>
              </a:r>
              <a:r>
                <a:rPr lang="en-US" dirty="0">
                  <a:solidFill>
                    <a:srgbClr val="292929"/>
                  </a:solidFill>
                  <a:latin typeface="charter" panose="02040503050506020203" pitchFamily="18" charset="0"/>
                </a:rPr>
                <a:t>,</a:t>
              </a:r>
              <a:br>
                <a:rPr lang="en-US" dirty="0">
                  <a:solidFill>
                    <a:srgbClr val="292929"/>
                  </a:solidFill>
                  <a:latin typeface="charter" panose="02040503050506020203" pitchFamily="18" charset="0"/>
                </a:rPr>
              </a:br>
              <a:r>
                <a:rPr lang="en-US" i="1" dirty="0"/>
                <a:t>ORACLE_CLIENT_VERSION </a:t>
              </a:r>
              <a:r>
                <a:rPr lang="en-US" dirty="0">
                  <a:solidFill>
                    <a:srgbClr val="292929"/>
                  </a:solidFill>
                  <a:latin typeface="charter" panose="02040503050506020203" pitchFamily="18" charset="0"/>
                </a:rPr>
                <a:t>and </a:t>
              </a:r>
              <a:r>
                <a:rPr lang="en-US" i="1" dirty="0"/>
                <a:t>SYBASE_CLIENT_VERSION</a:t>
              </a:r>
              <a:r>
                <a:rPr lang="en-US" dirty="0">
                  <a:solidFill>
                    <a:srgbClr val="292929"/>
                  </a:solidFill>
                  <a:latin typeface="charter" panose="02040503050506020203" pitchFamily="18" charset="0"/>
                </a:rPr>
                <a:t> </a:t>
              </a:r>
              <a:br>
                <a:rPr lang="en-US" dirty="0">
                  <a:solidFill>
                    <a:srgbClr val="292929"/>
                  </a:solidFill>
                  <a:latin typeface="charter" panose="02040503050506020203" pitchFamily="18" charset="0"/>
                </a:rPr>
              </a:br>
              <a:r>
                <a:rPr lang="en-US" dirty="0">
                  <a:solidFill>
                    <a:srgbClr val="292929"/>
                  </a:solidFill>
                  <a:latin typeface="charter" panose="02040503050506020203" pitchFamily="18" charset="0"/>
                </a:rPr>
                <a:t>with its values updated.</a:t>
              </a:r>
              <a:endParaRPr lang="en-US" dirty="0"/>
            </a:p>
          </p:txBody>
        </p:sp>
        <p:pic>
          <p:nvPicPr>
            <p:cNvPr id="11268" name="Picture 4">
              <a:extLst>
                <a:ext uri="{FF2B5EF4-FFF2-40B4-BE49-F238E27FC236}">
                  <a16:creationId xmlns:a16="http://schemas.microsoft.com/office/drawing/2014/main" id="{9E41FC3E-13C9-2943-AB4C-6D58CFDE7F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2257" y="1225213"/>
              <a:ext cx="8078798" cy="4407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BF883CE-0103-B34E-8ED8-74183E7747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2828" y="2605387"/>
              <a:ext cx="640080" cy="640080"/>
              <a:chOff x="2812943" y="1585146"/>
              <a:chExt cx="457200" cy="457200"/>
            </a:xfrm>
          </p:grpSpPr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EB7C2693-1D42-FC49-A67B-E3D7C4A239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12943" y="1585146"/>
                <a:ext cx="457200" cy="457200"/>
              </a:xfrm>
              <a:prstGeom prst="round2DiagRect">
                <a:avLst>
                  <a:gd name="adj1" fmla="val 29727"/>
                  <a:gd name="adj2" fmla="val 0"/>
                </a:avLst>
              </a:prstGeom>
              <a:solidFill>
                <a:srgbClr val="6F2E9F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27" name="Rectangle 26" descr="Web Design">
                <a:extLst>
                  <a:ext uri="{FF2B5EF4-FFF2-40B4-BE49-F238E27FC236}">
                    <a16:creationId xmlns:a16="http://schemas.microsoft.com/office/drawing/2014/main" id="{90BA3C6D-415F-A845-8AB3-18D6AC32E6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85380" y="1661346"/>
                <a:ext cx="304800" cy="304800"/>
              </a:xfrm>
              <a:prstGeom prst="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</p:grpSp>
    </p:spTree>
    <p:extLst>
      <p:ext uri="{BB962C8B-B14F-4D97-AF65-F5344CB8AC3E}">
        <p14:creationId xmlns:p14="http://schemas.microsoft.com/office/powerpoint/2010/main" val="3658520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9711252-233E-FD48-9BF6-CB708158E1DF}"/>
              </a:ext>
            </a:extLst>
          </p:cNvPr>
          <p:cNvGrpSpPr/>
          <p:nvPr/>
        </p:nvGrpSpPr>
        <p:grpSpPr>
          <a:xfrm>
            <a:off x="73152" y="313903"/>
            <a:ext cx="11512965" cy="5005533"/>
            <a:chOff x="73152" y="313903"/>
            <a:chExt cx="11512965" cy="5005533"/>
          </a:xfrm>
        </p:grpSpPr>
        <p:sp>
          <p:nvSpPr>
            <p:cNvPr id="18" name="Заголовок 1">
              <a:extLst>
                <a:ext uri="{FF2B5EF4-FFF2-40B4-BE49-F238E27FC236}">
                  <a16:creationId xmlns:a16="http://schemas.microsoft.com/office/drawing/2014/main" id="{E625C933-FD5F-104C-9307-71C478857E8C}"/>
                </a:ext>
              </a:extLst>
            </p:cNvPr>
            <p:cNvSpPr txBox="1">
              <a:spLocks/>
            </p:cNvSpPr>
            <p:nvPr/>
          </p:nvSpPr>
          <p:spPr>
            <a:xfrm>
              <a:off x="73152" y="313903"/>
              <a:ext cx="2212848" cy="7939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dirty="0">
                  <a:solidFill>
                    <a:schemeClr val="tx2"/>
                  </a:solidFill>
                </a:rPr>
                <a:t>… contd.,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BB0917-FFDC-5A4F-BCEB-775F4059941F}"/>
                </a:ext>
              </a:extLst>
            </p:cNvPr>
            <p:cNvSpPr txBox="1"/>
            <p:nvPr/>
          </p:nvSpPr>
          <p:spPr>
            <a:xfrm>
              <a:off x="836343" y="3824194"/>
              <a:ext cx="30331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 discussed process is a one-way trigger from different base to build the image.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260C63-78E3-8F4F-B247-32CBB30EED65}"/>
                </a:ext>
              </a:extLst>
            </p:cNvPr>
            <p:cNvSpPr txBox="1"/>
            <p:nvPr/>
          </p:nvSpPr>
          <p:spPr>
            <a:xfrm>
              <a:off x="4457297" y="3824194"/>
              <a:ext cx="30331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 vice-versa can also be set to build all the variants if there is a change in any of the functional code.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88E1CE-1F63-E443-81FA-4AC0C6429DC0}"/>
                </a:ext>
              </a:extLst>
            </p:cNvPr>
            <p:cNvSpPr txBox="1"/>
            <p:nvPr/>
          </p:nvSpPr>
          <p:spPr>
            <a:xfrm>
              <a:off x="8322527" y="3842108"/>
              <a:ext cx="326359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This will make flipping base images of the docker file more automated and preserve the single source of truth and smaller image size polices.</a:t>
              </a:r>
            </a:p>
          </p:txBody>
        </p:sp>
        <p:pic>
          <p:nvPicPr>
            <p:cNvPr id="3" name="Graphic 2" descr="Two speech bubbles">
              <a:extLst>
                <a:ext uri="{FF2B5EF4-FFF2-40B4-BE49-F238E27FC236}">
                  <a16:creationId xmlns:a16="http://schemas.microsoft.com/office/drawing/2014/main" id="{82ED474B-C8B9-1B46-B2BE-3EA0B2C3E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09853" y="2671901"/>
              <a:ext cx="1152293" cy="1152293"/>
            </a:xfrm>
            <a:prstGeom prst="rect">
              <a:avLst/>
            </a:prstGeom>
          </p:spPr>
        </p:pic>
        <p:pic>
          <p:nvPicPr>
            <p:cNvPr id="8" name="Graphic 7" descr="An origami fish">
              <a:extLst>
                <a:ext uri="{FF2B5EF4-FFF2-40B4-BE49-F238E27FC236}">
                  <a16:creationId xmlns:a16="http://schemas.microsoft.com/office/drawing/2014/main" id="{978CAA70-4E31-B540-B216-EA4EB347B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5319130" y="2671900"/>
              <a:ext cx="1152293" cy="115229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B3EF75-EB27-834A-AB80-D4DC9F85E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14655" y="1654336"/>
              <a:ext cx="877560" cy="2169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2593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977B85DE-7A6B-AA46-B0D1-10EA3434F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0"/>
            <a:ext cx="12090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Рисунок 10">
            <a:extLst>
              <a:ext uri="{FF2B5EF4-FFF2-40B4-BE49-F238E27FC236}">
                <a16:creationId xmlns:a16="http://schemas.microsoft.com/office/drawing/2014/main" id="{A92658BC-79FB-354C-A42F-80194AD22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91" y="6111973"/>
            <a:ext cx="1419510" cy="3120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2122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38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52" name="Freeform: Shape 39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40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41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5" name="Freeform: Shape 42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0E19495-A675-7641-A360-3ABBE48ECBB0}"/>
              </a:ext>
            </a:extLst>
          </p:cNvPr>
          <p:cNvSpPr txBox="1"/>
          <p:nvPr/>
        </p:nvSpPr>
        <p:spPr>
          <a:xfrm>
            <a:off x="7542463" y="6108880"/>
            <a:ext cx="418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/>
              <a:t>Supported by the Russian MVP </a:t>
            </a:r>
            <a:r>
              <a:rPr lang="ru-RU" sz="1400"/>
              <a:t>С</a:t>
            </a:r>
            <a:r>
              <a:rPr lang="en-US" sz="1400"/>
              <a:t>ommunity</a:t>
            </a:r>
            <a:endParaRPr lang="ru-RU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49195D-4FC3-0A48-8BC8-3D5BE345A361}"/>
              </a:ext>
            </a:extLst>
          </p:cNvPr>
          <p:cNvSpPr txBox="1"/>
          <p:nvPr/>
        </p:nvSpPr>
        <p:spPr>
          <a:xfrm>
            <a:off x="1885244" y="54525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Заголовок 5">
            <a:extLst>
              <a:ext uri="{FF2B5EF4-FFF2-40B4-BE49-F238E27FC236}">
                <a16:creationId xmlns:a16="http://schemas.microsoft.com/office/drawing/2014/main" id="{676C5D49-EBD8-E64A-A95D-A79D4A172A72}"/>
              </a:ext>
            </a:extLst>
          </p:cNvPr>
          <p:cNvSpPr txBox="1">
            <a:spLocks/>
          </p:cNvSpPr>
          <p:nvPr/>
        </p:nvSpPr>
        <p:spPr>
          <a:xfrm>
            <a:off x="3081420" y="1883618"/>
            <a:ext cx="5448730" cy="9511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 !!!</a:t>
            </a:r>
          </a:p>
        </p:txBody>
      </p:sp>
      <p:pic>
        <p:nvPicPr>
          <p:cNvPr id="56" name="Рисунок 10">
            <a:extLst>
              <a:ext uri="{FF2B5EF4-FFF2-40B4-BE49-F238E27FC236}">
                <a16:creationId xmlns:a16="http://schemas.microsoft.com/office/drawing/2014/main" id="{9E5B678A-EA31-E140-89A4-0AB40A04B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91" y="6111973"/>
            <a:ext cx="1419510" cy="312091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DBEE186-9A20-4A47-8A87-F70BDF1ED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559" y="3506682"/>
            <a:ext cx="2229062" cy="14411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B276936-6EC6-6745-A836-3C9CE6FFE6BF}"/>
              </a:ext>
            </a:extLst>
          </p:cNvPr>
          <p:cNvGrpSpPr/>
          <p:nvPr/>
        </p:nvGrpSpPr>
        <p:grpSpPr>
          <a:xfrm>
            <a:off x="778840" y="3379133"/>
            <a:ext cx="4261513" cy="1396921"/>
            <a:chOff x="3293096" y="1665519"/>
            <a:chExt cx="3561959" cy="112468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CEA1733-C5AB-BD48-8857-DC05ECA89E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0369" y="1665519"/>
              <a:ext cx="1124686" cy="1124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6326EF4-E4D2-704E-B7F9-F1A0F312667D}"/>
                </a:ext>
              </a:extLst>
            </p:cNvPr>
            <p:cNvGrpSpPr/>
            <p:nvPr/>
          </p:nvGrpSpPr>
          <p:grpSpPr>
            <a:xfrm>
              <a:off x="3293096" y="1988927"/>
              <a:ext cx="1924597" cy="625215"/>
              <a:chOff x="3293096" y="1988927"/>
              <a:chExt cx="1924597" cy="625215"/>
            </a:xfrm>
          </p:grpSpPr>
          <p:sp>
            <p:nvSpPr>
              <p:cNvPr id="3" name="Oval Callout 2">
                <a:extLst>
                  <a:ext uri="{FF2B5EF4-FFF2-40B4-BE49-F238E27FC236}">
                    <a16:creationId xmlns:a16="http://schemas.microsoft.com/office/drawing/2014/main" id="{A2B6F162-80C8-8945-8E30-A1DD28FAFAB9}"/>
                  </a:ext>
                </a:extLst>
              </p:cNvPr>
              <p:cNvSpPr/>
              <p:nvPr/>
            </p:nvSpPr>
            <p:spPr>
              <a:xfrm>
                <a:off x="3293096" y="1988927"/>
                <a:ext cx="1788813" cy="625215"/>
              </a:xfrm>
              <a:prstGeom prst="wedgeEllipseCallout">
                <a:avLst>
                  <a:gd name="adj1" fmla="val 86966"/>
                  <a:gd name="adj2" fmla="val 5294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63E03D8-3FB3-BC45-9A7A-844307A9F5C5}"/>
                  </a:ext>
                </a:extLst>
              </p:cNvPr>
              <p:cNvSpPr/>
              <p:nvPr/>
            </p:nvSpPr>
            <p:spPr>
              <a:xfrm>
                <a:off x="3384884" y="2160532"/>
                <a:ext cx="18328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chemeClr val="bg1"/>
                    </a:solidFill>
                  </a:rPr>
                  <a:t>Medium article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4491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C3A2681-C5A2-BE4F-8857-A4071504FC2E}"/>
              </a:ext>
            </a:extLst>
          </p:cNvPr>
          <p:cNvGrpSpPr/>
          <p:nvPr/>
        </p:nvGrpSpPr>
        <p:grpSpPr>
          <a:xfrm>
            <a:off x="686951" y="802955"/>
            <a:ext cx="10385130" cy="5506809"/>
            <a:chOff x="686951" y="802955"/>
            <a:chExt cx="10385130" cy="5506809"/>
          </a:xfrm>
        </p:grpSpPr>
        <p:sp>
          <p:nvSpPr>
            <p:cNvPr id="2" name="Заголовок 1">
              <a:extLst>
                <a:ext uri="{FF2B5EF4-FFF2-40B4-BE49-F238E27FC236}">
                  <a16:creationId xmlns:a16="http://schemas.microsoft.com/office/drawing/2014/main" id="{43E7D26E-63FB-C44F-B86C-B2E1684FEB84}"/>
                </a:ext>
              </a:extLst>
            </p:cNvPr>
            <p:cNvSpPr txBox="1">
              <a:spLocks/>
            </p:cNvSpPr>
            <p:nvPr/>
          </p:nvSpPr>
          <p:spPr>
            <a:xfrm>
              <a:off x="6094105" y="802955"/>
              <a:ext cx="4977976" cy="14540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rPr>
                <a:t>What can we do?</a:t>
              </a:r>
            </a:p>
          </p:txBody>
        </p:sp>
        <p:pic>
          <p:nvPicPr>
            <p:cNvPr id="8" name="Graphic 7" descr="Help">
              <a:extLst>
                <a:ext uri="{FF2B5EF4-FFF2-40B4-BE49-F238E27FC236}">
                  <a16:creationId xmlns:a16="http://schemas.microsoft.com/office/drawing/2014/main" id="{EE2CFAB7-0319-40C4-9870-A61EB0DAD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6951" y="1793846"/>
              <a:ext cx="3620021" cy="362002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4418CE-A838-AF45-BAF5-FDE710CF0618}"/>
                </a:ext>
              </a:extLst>
            </p:cNvPr>
            <p:cNvSpPr/>
            <p:nvPr/>
          </p:nvSpPr>
          <p:spPr>
            <a:xfrm>
              <a:off x="6089904" y="2421682"/>
              <a:ext cx="4977578" cy="36392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b="1" dirty="0">
                  <a:solidFill>
                    <a:schemeClr val="tx2"/>
                  </a:solidFill>
                </a:rPr>
                <a:t>Approach 1:</a:t>
              </a:r>
            </a:p>
            <a:p>
              <a:pPr indent="-2286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2"/>
                </a:solidFill>
              </a:endParaRP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tx2"/>
                  </a:solidFill>
                </a:rPr>
                <a:t>Pre-install all the drivers viz., Sybase, Oracle in the base image.</a:t>
              </a:r>
            </a:p>
          </p:txBody>
        </p:sp>
        <p:pic>
          <p:nvPicPr>
            <p:cNvPr id="12" name="Рисунок 10">
              <a:extLst>
                <a:ext uri="{FF2B5EF4-FFF2-40B4-BE49-F238E27FC236}">
                  <a16:creationId xmlns:a16="http://schemas.microsoft.com/office/drawing/2014/main" id="{A8C8B551-9810-F243-9F4F-73222D24F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821" y="5997673"/>
              <a:ext cx="1419510" cy="312091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68975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FCC9AB-DDEF-C545-B336-BE89D5C6A0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5470394"/>
              </p:ext>
            </p:extLst>
          </p:nvPr>
        </p:nvGraphicFramePr>
        <p:xfrm>
          <a:off x="1201271" y="1272989"/>
          <a:ext cx="4419600" cy="3735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ight Brace 3">
            <a:extLst>
              <a:ext uri="{FF2B5EF4-FFF2-40B4-BE49-F238E27FC236}">
                <a16:creationId xmlns:a16="http://schemas.microsoft.com/office/drawing/2014/main" id="{67F60EAE-0A32-1D41-83CD-E35C3BF196AA}"/>
              </a:ext>
            </a:extLst>
          </p:cNvPr>
          <p:cNvSpPr/>
          <p:nvPr/>
        </p:nvSpPr>
        <p:spPr>
          <a:xfrm>
            <a:off x="5881511" y="4459111"/>
            <a:ext cx="428977" cy="636918"/>
          </a:xfrm>
          <a:prstGeom prst="rightBrace">
            <a:avLst/>
          </a:prstGeom>
          <a:ln w="317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0CAB12C-DA5F-BB43-822A-7F25D3C94CCD}"/>
              </a:ext>
            </a:extLst>
          </p:cNvPr>
          <p:cNvSpPr/>
          <p:nvPr/>
        </p:nvSpPr>
        <p:spPr>
          <a:xfrm>
            <a:off x="5881511" y="3706239"/>
            <a:ext cx="428977" cy="640080"/>
          </a:xfrm>
          <a:prstGeom prst="rightBrace">
            <a:avLst/>
          </a:prstGeom>
          <a:ln w="31750">
            <a:solidFill>
              <a:srgbClr val="9ADC6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B35128B0-8604-1243-959D-EE17C600E556}"/>
              </a:ext>
            </a:extLst>
          </p:cNvPr>
          <p:cNvSpPr/>
          <p:nvPr/>
        </p:nvSpPr>
        <p:spPr>
          <a:xfrm>
            <a:off x="5881511" y="2930789"/>
            <a:ext cx="428977" cy="640080"/>
          </a:xfrm>
          <a:prstGeom prst="rightBrace">
            <a:avLst/>
          </a:prstGeom>
          <a:ln w="31750">
            <a:solidFill>
              <a:srgbClr val="EDA52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07B5C18-7969-FF43-AD6C-125F0014B531}"/>
              </a:ext>
            </a:extLst>
          </p:cNvPr>
          <p:cNvSpPr/>
          <p:nvPr/>
        </p:nvSpPr>
        <p:spPr>
          <a:xfrm>
            <a:off x="5881511" y="2152275"/>
            <a:ext cx="428977" cy="640080"/>
          </a:xfrm>
          <a:prstGeom prst="rightBrace">
            <a:avLst/>
          </a:prstGeom>
          <a:ln w="31750">
            <a:solidFill>
              <a:srgbClr val="E78F0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634CF0E8-22CA-6C43-919C-643260026BA8}"/>
              </a:ext>
            </a:extLst>
          </p:cNvPr>
          <p:cNvSpPr/>
          <p:nvPr/>
        </p:nvSpPr>
        <p:spPr>
          <a:xfrm>
            <a:off x="5881511" y="1337797"/>
            <a:ext cx="428977" cy="640080"/>
          </a:xfrm>
          <a:prstGeom prst="rightBrace">
            <a:avLst/>
          </a:prstGeom>
          <a:ln w="31750">
            <a:solidFill>
              <a:srgbClr val="ED4704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29723A-AF0A-264D-8A6D-1F08C3F3282A}"/>
              </a:ext>
            </a:extLst>
          </p:cNvPr>
          <p:cNvSpPr txBox="1"/>
          <p:nvPr/>
        </p:nvSpPr>
        <p:spPr>
          <a:xfrm>
            <a:off x="6445955" y="4592904"/>
            <a:ext cx="396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Base image, </a:t>
            </a:r>
            <a:r>
              <a:rPr lang="en-US" dirty="0" err="1"/>
              <a:t>alpine:latest</a:t>
            </a:r>
            <a:r>
              <a:rPr lang="en-US" dirty="0"/>
              <a:t> </a:t>
            </a:r>
            <a:r>
              <a:rPr lang="en-US" b="1" dirty="0">
                <a:solidFill>
                  <a:srgbClr val="03DE45"/>
                </a:solidFill>
              </a:rPr>
              <a:t>2.5MB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4B6F04-BC24-D64A-8846-4E8FE908EA1C}"/>
              </a:ext>
            </a:extLst>
          </p:cNvPr>
          <p:cNvSpPr txBox="1"/>
          <p:nvPr/>
        </p:nvSpPr>
        <p:spPr>
          <a:xfrm>
            <a:off x="6445955" y="3841613"/>
            <a:ext cx="3107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Universal drivers: </a:t>
            </a:r>
            <a:r>
              <a:rPr lang="en-US" b="1" dirty="0">
                <a:solidFill>
                  <a:srgbClr val="98DC60"/>
                </a:solidFill>
              </a:rPr>
              <a:t>X + 2.5MB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5D404F-B7BC-BB48-84F4-AE0F2D23EC86}"/>
              </a:ext>
            </a:extLst>
          </p:cNvPr>
          <p:cNvSpPr txBox="1"/>
          <p:nvPr/>
        </p:nvSpPr>
        <p:spPr>
          <a:xfrm>
            <a:off x="6445955" y="3008582"/>
            <a:ext cx="297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Sybase libs: </a:t>
            </a:r>
            <a:r>
              <a:rPr lang="en-US" b="1" dirty="0">
                <a:solidFill>
                  <a:srgbClr val="EEA422"/>
                </a:solidFill>
              </a:rPr>
              <a:t>X + Y + 2.5MB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345E3-F44B-4E4D-B284-12E911138014}"/>
              </a:ext>
            </a:extLst>
          </p:cNvPr>
          <p:cNvSpPr txBox="1"/>
          <p:nvPr/>
        </p:nvSpPr>
        <p:spPr>
          <a:xfrm>
            <a:off x="6445954" y="2287649"/>
            <a:ext cx="337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Oracle libs: </a:t>
            </a:r>
            <a:r>
              <a:rPr lang="en-US" b="1" dirty="0">
                <a:solidFill>
                  <a:srgbClr val="E68E11"/>
                </a:solidFill>
              </a:rPr>
              <a:t>X + Y + Z </a:t>
            </a:r>
            <a:r>
              <a:rPr lang="en-US" dirty="0">
                <a:solidFill>
                  <a:srgbClr val="E68E11"/>
                </a:solidFill>
              </a:rPr>
              <a:t>+ </a:t>
            </a:r>
            <a:r>
              <a:rPr lang="en-US" b="1" dirty="0">
                <a:solidFill>
                  <a:srgbClr val="E68E11"/>
                </a:solidFill>
              </a:rPr>
              <a:t>2.5MB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8CFB78-085C-3A4D-AD77-9867D31F27EF}"/>
              </a:ext>
            </a:extLst>
          </p:cNvPr>
          <p:cNvSpPr txBox="1"/>
          <p:nvPr/>
        </p:nvSpPr>
        <p:spPr>
          <a:xfrm>
            <a:off x="6445954" y="1473171"/>
            <a:ext cx="284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Functional Code: </a:t>
            </a:r>
            <a:r>
              <a:rPr lang="en-US" b="1" dirty="0">
                <a:solidFill>
                  <a:srgbClr val="ED4700"/>
                </a:solidFill>
              </a:rPr>
              <a:t>~</a:t>
            </a:r>
            <a:r>
              <a:rPr lang="en-US" b="1" dirty="0" err="1">
                <a:solidFill>
                  <a:srgbClr val="ED4700"/>
                </a:solidFill>
              </a:rPr>
              <a:t>xyz</a:t>
            </a:r>
            <a:r>
              <a:rPr lang="en-US" b="1" dirty="0">
                <a:solidFill>
                  <a:srgbClr val="ED4700"/>
                </a:solidFill>
              </a:rPr>
              <a:t> GB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2B0438CF-ACA3-8E40-B65E-D4458E3BBC9A}"/>
              </a:ext>
            </a:extLst>
          </p:cNvPr>
          <p:cNvSpPr txBox="1">
            <a:spLocks/>
          </p:cNvSpPr>
          <p:nvPr/>
        </p:nvSpPr>
        <p:spPr>
          <a:xfrm>
            <a:off x="767556" y="409037"/>
            <a:ext cx="5328443" cy="7143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Approach 1</a:t>
            </a:r>
            <a:endParaRPr lang="ru-RU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2B0C12-3AD8-DF40-854D-E1BCAF38CF41}"/>
              </a:ext>
            </a:extLst>
          </p:cNvPr>
          <p:cNvSpPr txBox="1"/>
          <p:nvPr/>
        </p:nvSpPr>
        <p:spPr>
          <a:xfrm>
            <a:off x="1903905" y="1842503"/>
            <a:ext cx="737554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we are not going to choose this approach. </a:t>
            </a:r>
          </a:p>
          <a:p>
            <a:endParaRPr lang="en-US" dirty="0"/>
          </a:p>
          <a:p>
            <a:r>
              <a:rPr lang="en-US" dirty="0"/>
              <a:t>As this violates the </a:t>
            </a:r>
            <a:r>
              <a:rPr lang="en-US" i="1" dirty="0"/>
              <a:t>smaller image size policy</a:t>
            </a:r>
            <a:r>
              <a:rPr lang="en-US" dirty="0"/>
              <a:t>; which will create hassle in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22456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7698F22-FA7D-8243-864B-152E736121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2FD0057-29E5-074D-9C15-5D3D184FDE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3E4D3F9-6C43-A24D-9FDF-F60AA445A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47E55E0-91D0-0A4A-B17E-AD7BB32C9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B5CD4A-558B-9B43-8D9A-C24DDB4E4E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B5CD4A-558B-9B43-8D9A-C24DDB4E4E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47E55E0-91D0-0A4A-B17E-AD7BB32C9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3E4D3F9-6C43-A24D-9FDF-F60AA445A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2FD0057-29E5-074D-9C15-5D3D184FDE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7698F22-FA7D-8243-864B-152E736121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5" uiExpand="1">
        <p:bldSub>
          <a:bldDgm bld="one"/>
        </p:bldSub>
      </p:bldGraphic>
      <p:bldGraphic spid="2" grpId="6" uiExpand="1">
        <p:bldSub>
          <a:bldDgm bld="one"/>
        </p:bldSub>
      </p:bldGraphic>
      <p:bldGraphic spid="2" grpId="7" uiExpand="1">
        <p:bldSub>
          <a:bldDgm bld="one"/>
        </p:bldSub>
      </p:bldGraphic>
      <p:bldGraphic spid="2" grpId="8" uiExpand="1">
        <p:bldSub>
          <a:bldDgm bld="one"/>
        </p:bldSub>
      </p:bldGraphic>
      <p:bldGraphic spid="2" grpId="9" uiExpand="1">
        <p:bldSub>
          <a:bldDgm bld="one"/>
        </p:bldSub>
      </p:bldGraphic>
      <p:bldGraphic spid="2" grpId="10">
        <p:bldSub>
          <a:bldDgm/>
        </p:bldSub>
      </p:bldGraphic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1"/>
      <p:bldP spid="13" grpId="2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CBACDC4-53E8-D84A-AB8E-9982914C1DB0}"/>
              </a:ext>
            </a:extLst>
          </p:cNvPr>
          <p:cNvSpPr txBox="1">
            <a:spLocks/>
          </p:cNvSpPr>
          <p:nvPr/>
        </p:nvSpPr>
        <p:spPr>
          <a:xfrm>
            <a:off x="6090574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n-US" sz="18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714F6D-34D3-704D-B489-7E6A9C1FC94D}"/>
              </a:ext>
            </a:extLst>
          </p:cNvPr>
          <p:cNvGrpSpPr/>
          <p:nvPr/>
        </p:nvGrpSpPr>
        <p:grpSpPr>
          <a:xfrm>
            <a:off x="686951" y="802955"/>
            <a:ext cx="10832690" cy="5506809"/>
            <a:chOff x="686951" y="802955"/>
            <a:chExt cx="10832690" cy="5506809"/>
          </a:xfrm>
        </p:grpSpPr>
        <p:pic>
          <p:nvPicPr>
            <p:cNvPr id="21" name="Graphic 20" descr="Help">
              <a:extLst>
                <a:ext uri="{FF2B5EF4-FFF2-40B4-BE49-F238E27FC236}">
                  <a16:creationId xmlns:a16="http://schemas.microsoft.com/office/drawing/2014/main" id="{C412A9D3-B65C-4053-98D2-BEDE5A80F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6951" y="1793846"/>
              <a:ext cx="3620021" cy="3620021"/>
            </a:xfrm>
            <a:prstGeom prst="rect">
              <a:avLst/>
            </a:prstGeom>
          </p:spPr>
        </p:pic>
        <p:sp>
          <p:nvSpPr>
            <p:cNvPr id="19" name="Заголовок 1">
              <a:extLst>
                <a:ext uri="{FF2B5EF4-FFF2-40B4-BE49-F238E27FC236}">
                  <a16:creationId xmlns:a16="http://schemas.microsoft.com/office/drawing/2014/main" id="{99C74C60-8536-4648-8C2D-9D76A6F4F9FE}"/>
                </a:ext>
              </a:extLst>
            </p:cNvPr>
            <p:cNvSpPr txBox="1">
              <a:spLocks/>
            </p:cNvSpPr>
            <p:nvPr/>
          </p:nvSpPr>
          <p:spPr>
            <a:xfrm>
              <a:off x="6094105" y="802955"/>
              <a:ext cx="4977976" cy="14540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rPr>
                <a:t>What can we do?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6614A61-C0DA-6A44-9515-236C13182999}"/>
                </a:ext>
              </a:extLst>
            </p:cNvPr>
            <p:cNvSpPr/>
            <p:nvPr/>
          </p:nvSpPr>
          <p:spPr>
            <a:xfrm>
              <a:off x="6089904" y="2423160"/>
              <a:ext cx="5429737" cy="36392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b="1" dirty="0">
                  <a:solidFill>
                    <a:schemeClr val="tx2"/>
                  </a:solidFill>
                </a:rPr>
                <a:t>Approach 2:</a:t>
              </a:r>
            </a:p>
            <a:p>
              <a:pPr indent="-2286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2"/>
                </a:solidFill>
              </a:endParaRP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tx2"/>
                  </a:solidFill>
                </a:rPr>
                <a:t>Create as much as repositories with the same functional code with diff image construction logic.</a:t>
              </a:r>
            </a:p>
          </p:txBody>
        </p:sp>
        <p:pic>
          <p:nvPicPr>
            <p:cNvPr id="23" name="Рисунок 10">
              <a:extLst>
                <a:ext uri="{FF2B5EF4-FFF2-40B4-BE49-F238E27FC236}">
                  <a16:creationId xmlns:a16="http://schemas.microsoft.com/office/drawing/2014/main" id="{8A8C59BA-CDCE-3F45-AF96-6FF130593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821" y="5997673"/>
              <a:ext cx="1419510" cy="312091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95172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1A8051-58AD-8146-9F95-682894F887A3}"/>
              </a:ext>
            </a:extLst>
          </p:cNvPr>
          <p:cNvSpPr txBox="1">
            <a:spLocks/>
          </p:cNvSpPr>
          <p:nvPr/>
        </p:nvSpPr>
        <p:spPr>
          <a:xfrm>
            <a:off x="767556" y="409037"/>
            <a:ext cx="5328443" cy="7143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Approach 2</a:t>
            </a:r>
            <a:endParaRPr lang="ru-RU" sz="3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2A8356-A5E7-964C-8EA5-8879CA0260BB}"/>
              </a:ext>
            </a:extLst>
          </p:cNvPr>
          <p:cNvGrpSpPr/>
          <p:nvPr/>
        </p:nvGrpSpPr>
        <p:grpSpPr>
          <a:xfrm>
            <a:off x="1271428" y="2354440"/>
            <a:ext cx="1842171" cy="1838013"/>
            <a:chOff x="1169828" y="1588912"/>
            <a:chExt cx="1842171" cy="1838013"/>
          </a:xfrm>
        </p:grpSpPr>
        <p:pic>
          <p:nvPicPr>
            <p:cNvPr id="3074" name="Picture 2" descr="Git-Icon-1788C – AzureDays">
              <a:extLst>
                <a:ext uri="{FF2B5EF4-FFF2-40B4-BE49-F238E27FC236}">
                  <a16:creationId xmlns:a16="http://schemas.microsoft.com/office/drawing/2014/main" id="{88579893-03CA-0940-B689-5329AB1580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5073" y="1588912"/>
              <a:ext cx="1191682" cy="1191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BD2698-21EE-5F4E-B2CA-CC1C7DCE7264}"/>
                </a:ext>
              </a:extLst>
            </p:cNvPr>
            <p:cNvSpPr txBox="1"/>
            <p:nvPr/>
          </p:nvSpPr>
          <p:spPr>
            <a:xfrm>
              <a:off x="1169828" y="2780594"/>
              <a:ext cx="18421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Functional Code</a:t>
              </a:r>
              <a:br>
                <a:rPr lang="en-US" dirty="0"/>
              </a:br>
              <a:r>
                <a:rPr lang="en-US" dirty="0"/>
                <a:t>with Base Image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0DFD67-54C6-EB46-9CF4-87658A586EC9}"/>
              </a:ext>
            </a:extLst>
          </p:cNvPr>
          <p:cNvGrpSpPr/>
          <p:nvPr/>
        </p:nvGrpSpPr>
        <p:grpSpPr>
          <a:xfrm>
            <a:off x="3650857" y="862481"/>
            <a:ext cx="2364430" cy="1838013"/>
            <a:chOff x="1169828" y="1588912"/>
            <a:chExt cx="2364430" cy="1838013"/>
          </a:xfrm>
        </p:grpSpPr>
        <p:pic>
          <p:nvPicPr>
            <p:cNvPr id="7" name="Picture 2" descr="Git-Icon-1788C – AzureDays">
              <a:extLst>
                <a:ext uri="{FF2B5EF4-FFF2-40B4-BE49-F238E27FC236}">
                  <a16:creationId xmlns:a16="http://schemas.microsoft.com/office/drawing/2014/main" id="{C6598DED-FC34-2E4D-8E2E-04814945E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5073" y="1588912"/>
              <a:ext cx="1191682" cy="1191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7793B-22C6-1641-94B3-680FA6828CF8}"/>
                </a:ext>
              </a:extLst>
            </p:cNvPr>
            <p:cNvSpPr txBox="1"/>
            <p:nvPr/>
          </p:nvSpPr>
          <p:spPr>
            <a:xfrm>
              <a:off x="1169828" y="2780594"/>
              <a:ext cx="23644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Functional Code</a:t>
              </a:r>
              <a:br>
                <a:rPr lang="en-US" dirty="0"/>
              </a:br>
              <a:r>
                <a:rPr lang="en-US" dirty="0"/>
                <a:t>+Base </a:t>
              </a:r>
              <a:r>
                <a:rPr lang="en-US" dirty="0" err="1"/>
                <a:t>Image+Sybase</a:t>
              </a:r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57A9469-CAAF-FE42-AD95-A39B492CFD2E}"/>
              </a:ext>
            </a:extLst>
          </p:cNvPr>
          <p:cNvGrpSpPr/>
          <p:nvPr/>
        </p:nvGrpSpPr>
        <p:grpSpPr>
          <a:xfrm>
            <a:off x="5421691" y="4540766"/>
            <a:ext cx="2321469" cy="1838013"/>
            <a:chOff x="1169828" y="1588912"/>
            <a:chExt cx="2321469" cy="1838013"/>
          </a:xfrm>
        </p:grpSpPr>
        <p:pic>
          <p:nvPicPr>
            <p:cNvPr id="10" name="Picture 2" descr="Git-Icon-1788C – AzureDays">
              <a:extLst>
                <a:ext uri="{FF2B5EF4-FFF2-40B4-BE49-F238E27FC236}">
                  <a16:creationId xmlns:a16="http://schemas.microsoft.com/office/drawing/2014/main" id="{389BD72F-D017-664A-A68E-D190CBB42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5073" y="1588912"/>
              <a:ext cx="1191682" cy="1191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50E117-668D-034A-B3C3-DB88B03E7F1A}"/>
                </a:ext>
              </a:extLst>
            </p:cNvPr>
            <p:cNvSpPr txBox="1"/>
            <p:nvPr/>
          </p:nvSpPr>
          <p:spPr>
            <a:xfrm>
              <a:off x="1169828" y="2780594"/>
              <a:ext cx="23214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Functional Code</a:t>
              </a:r>
              <a:br>
                <a:rPr lang="en-US" dirty="0"/>
              </a:br>
              <a:r>
                <a:rPr lang="en-US" dirty="0"/>
                <a:t>+Base </a:t>
              </a:r>
              <a:r>
                <a:rPr lang="en-US" dirty="0" err="1"/>
                <a:t>Image+Oracle</a:t>
              </a: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E9A721-5ABF-8944-9755-FFC0D299CBD3}"/>
              </a:ext>
            </a:extLst>
          </p:cNvPr>
          <p:cNvGrpSpPr/>
          <p:nvPr/>
        </p:nvGrpSpPr>
        <p:grpSpPr>
          <a:xfrm>
            <a:off x="7443725" y="1458322"/>
            <a:ext cx="2563009" cy="1838013"/>
            <a:chOff x="1169828" y="1588912"/>
            <a:chExt cx="2563009" cy="1838013"/>
          </a:xfrm>
        </p:grpSpPr>
        <p:pic>
          <p:nvPicPr>
            <p:cNvPr id="13" name="Picture 2" descr="Git-Icon-1788C – AzureDays">
              <a:extLst>
                <a:ext uri="{FF2B5EF4-FFF2-40B4-BE49-F238E27FC236}">
                  <a16:creationId xmlns:a16="http://schemas.microsoft.com/office/drawing/2014/main" id="{5181B512-5AF2-8C4E-93F5-FF0D69B0A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5073" y="1588912"/>
              <a:ext cx="1191682" cy="1191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4EFEBC-80CC-AB4B-A4F2-4B5E2E5C194B}"/>
                </a:ext>
              </a:extLst>
            </p:cNvPr>
            <p:cNvSpPr txBox="1"/>
            <p:nvPr/>
          </p:nvSpPr>
          <p:spPr>
            <a:xfrm>
              <a:off x="1169828" y="2780594"/>
              <a:ext cx="25630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Functional Code</a:t>
              </a:r>
              <a:br>
                <a:rPr lang="en-US" dirty="0"/>
              </a:br>
              <a:r>
                <a:rPr lang="en-US" dirty="0"/>
                <a:t>+Base </a:t>
              </a:r>
              <a:r>
                <a:rPr lang="en-US" dirty="0" err="1"/>
                <a:t>Image+Variant</a:t>
              </a:r>
              <a:r>
                <a:rPr lang="en-US" dirty="0"/>
                <a:t> n</a:t>
              </a:r>
            </a:p>
          </p:txBody>
        </p:sp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C91778D6-EA94-D14F-A7AA-B52722D54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34" y="1612950"/>
            <a:ext cx="6821155" cy="38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C9019A-5168-6F4B-8F6E-639A11D9C4C3}"/>
              </a:ext>
            </a:extLst>
          </p:cNvPr>
          <p:cNvSpPr txBox="1"/>
          <p:nvPr/>
        </p:nvSpPr>
        <p:spPr>
          <a:xfrm>
            <a:off x="7137260" y="2733691"/>
            <a:ext cx="47526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we are not going to choose this approach as well. </a:t>
            </a:r>
          </a:p>
          <a:p>
            <a:endParaRPr lang="en-US" dirty="0"/>
          </a:p>
          <a:p>
            <a:r>
              <a:rPr lang="en-US" dirty="0"/>
              <a:t>As this duplicates the code in multiple repositories and violates the source of truth policy for the functional code.</a:t>
            </a:r>
          </a:p>
        </p:txBody>
      </p:sp>
    </p:spTree>
    <p:extLst>
      <p:ext uri="{BB962C8B-B14F-4D97-AF65-F5344CB8AC3E}">
        <p14:creationId xmlns:p14="http://schemas.microsoft.com/office/powerpoint/2010/main" val="126119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BCCDC6B-B6AE-1A44-A42D-8EC39B497708}"/>
              </a:ext>
            </a:extLst>
          </p:cNvPr>
          <p:cNvGrpSpPr/>
          <p:nvPr/>
        </p:nvGrpSpPr>
        <p:grpSpPr>
          <a:xfrm>
            <a:off x="1061821" y="404237"/>
            <a:ext cx="9628757" cy="5905527"/>
            <a:chOff x="1061821" y="404237"/>
            <a:chExt cx="9628757" cy="5905527"/>
          </a:xfrm>
        </p:grpSpPr>
        <p:sp>
          <p:nvSpPr>
            <p:cNvPr id="4" name="Заголовок 1">
              <a:extLst>
                <a:ext uri="{FF2B5EF4-FFF2-40B4-BE49-F238E27FC236}">
                  <a16:creationId xmlns:a16="http://schemas.microsoft.com/office/drawing/2014/main" id="{6E7ED225-2BB8-7844-A68D-C928E4E34156}"/>
                </a:ext>
              </a:extLst>
            </p:cNvPr>
            <p:cNvSpPr txBox="1">
              <a:spLocks/>
            </p:cNvSpPr>
            <p:nvPr/>
          </p:nvSpPr>
          <p:spPr>
            <a:xfrm>
              <a:off x="4010058" y="404237"/>
              <a:ext cx="5754696" cy="18373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Aft>
                  <a:spcPts val="600"/>
                </a:spcAft>
              </a:pPr>
              <a:r>
                <a:rPr lang="en-US" sz="3600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rPr>
                <a:t>Bonus Golden Option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6D9B222-146B-294F-B80F-F808119922B1}"/>
                </a:ext>
              </a:extLst>
            </p:cNvPr>
            <p:cNvSpPr txBox="1"/>
            <p:nvPr/>
          </p:nvSpPr>
          <p:spPr>
            <a:xfrm>
              <a:off x="2481331" y="2428661"/>
              <a:ext cx="8209247" cy="271161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285750" indent="-2286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700" dirty="0">
                  <a:solidFill>
                    <a:schemeClr val="tx2"/>
                  </a:solidFill>
                </a:rPr>
                <a:t>Docker allows user to pass arguments during build time.</a:t>
              </a:r>
            </a:p>
            <a:p>
              <a:pPr marL="285750" indent="-2286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1700" dirty="0">
                <a:solidFill>
                  <a:schemeClr val="tx2"/>
                </a:solidFill>
              </a:endParaRPr>
            </a:p>
            <a:p>
              <a:pPr marL="285750" indent="-2286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700" dirty="0">
                  <a:solidFill>
                    <a:schemeClr val="tx2"/>
                  </a:solidFill>
                </a:rPr>
                <a:t>Azure repositories allows to trigger one repository’s pipeline from another.</a:t>
              </a:r>
            </a:p>
            <a:p>
              <a:pPr marL="285750" indent="-2286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1700" dirty="0">
                <a:solidFill>
                  <a:schemeClr val="tx2"/>
                </a:solidFill>
              </a:endParaRPr>
            </a:p>
            <a:p>
              <a:pPr marL="285750" indent="-2286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700" dirty="0">
                  <a:solidFill>
                    <a:schemeClr val="tx2"/>
                  </a:solidFill>
                </a:rPr>
                <a:t>Azure pipeline jobs can be run in host or in containers.</a:t>
              </a:r>
            </a:p>
            <a:p>
              <a:pPr marL="285750" indent="-2286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1700" dirty="0">
                <a:solidFill>
                  <a:schemeClr val="tx2"/>
                </a:solidFill>
              </a:endParaRPr>
            </a:p>
            <a:p>
              <a:pPr marL="285750" indent="-2286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700" dirty="0">
                  <a:solidFill>
                    <a:schemeClr val="tx2"/>
                  </a:solidFill>
                </a:rPr>
                <a:t>Azure variables can be used to hold data between pipeline jobs.</a:t>
              </a:r>
            </a:p>
            <a:p>
              <a:pPr marL="285750" indent="-2286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1700" dirty="0">
                <a:solidFill>
                  <a:schemeClr val="tx2"/>
                </a:solidFill>
              </a:endParaRPr>
            </a:p>
            <a:p>
              <a:pPr marL="285750" indent="-2286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700" dirty="0">
                  <a:solidFill>
                    <a:schemeClr val="tx2"/>
                  </a:solidFill>
                </a:rPr>
                <a:t>Containers provide isolation from host and allow you to add tools and dependencies for build.</a:t>
              </a:r>
            </a:p>
            <a:p>
              <a:pPr marL="285750" indent="-2286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1700" dirty="0">
                <a:solidFill>
                  <a:schemeClr val="tx2"/>
                </a:solidFill>
              </a:endParaRPr>
            </a:p>
            <a:p>
              <a:pPr marL="285750" indent="-2286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700" dirty="0">
                  <a:solidFill>
                    <a:schemeClr val="tx2"/>
                  </a:solidFill>
                </a:rPr>
                <a:t>Azure Pipelines allows to use repositories as resources to define reusable content, logic, and parameters.</a:t>
              </a:r>
            </a:p>
          </p:txBody>
        </p:sp>
        <p:pic>
          <p:nvPicPr>
            <p:cNvPr id="18" name="Рисунок 10">
              <a:extLst>
                <a:ext uri="{FF2B5EF4-FFF2-40B4-BE49-F238E27FC236}">
                  <a16:creationId xmlns:a16="http://schemas.microsoft.com/office/drawing/2014/main" id="{9F916C90-24A2-A34C-9BE7-E342FD729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821" y="5997673"/>
              <a:ext cx="1419510" cy="312091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43720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04ECFCC-55BF-2643-AE78-E243B5F9875F}"/>
              </a:ext>
            </a:extLst>
          </p:cNvPr>
          <p:cNvGrpSpPr/>
          <p:nvPr/>
        </p:nvGrpSpPr>
        <p:grpSpPr>
          <a:xfrm>
            <a:off x="617953" y="508838"/>
            <a:ext cx="10919817" cy="5961675"/>
            <a:chOff x="617953" y="508838"/>
            <a:chExt cx="10919817" cy="5961675"/>
          </a:xfrm>
        </p:grpSpPr>
        <p:sp>
          <p:nvSpPr>
            <p:cNvPr id="2" name="Заголовок 1">
              <a:extLst>
                <a:ext uri="{FF2B5EF4-FFF2-40B4-BE49-F238E27FC236}">
                  <a16:creationId xmlns:a16="http://schemas.microsoft.com/office/drawing/2014/main" id="{8F07E5B5-8C3A-9844-9260-A8D29C6C9044}"/>
                </a:ext>
              </a:extLst>
            </p:cNvPr>
            <p:cNvSpPr txBox="1">
              <a:spLocks/>
            </p:cNvSpPr>
            <p:nvPr/>
          </p:nvSpPr>
          <p:spPr>
            <a:xfrm>
              <a:off x="6170054" y="508838"/>
              <a:ext cx="3855720" cy="67609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rPr>
                <a:t>… contd.,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6B71DD8-63CD-CD47-BAD7-E0D7D83BD60E}"/>
                </a:ext>
              </a:extLst>
            </p:cNvPr>
            <p:cNvSpPr txBox="1"/>
            <p:nvPr/>
          </p:nvSpPr>
          <p:spPr>
            <a:xfrm>
              <a:off x="6316546" y="1240145"/>
              <a:ext cx="5221224" cy="52303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tx2"/>
                  </a:solidFill>
                </a:rPr>
                <a:t>Create a repository with </a:t>
              </a:r>
              <a:r>
                <a:rPr lang="en-US" i="1" dirty="0">
                  <a:solidFill>
                    <a:schemeClr val="tx2"/>
                  </a:solidFill>
                </a:rPr>
                <a:t>Functional Code</a:t>
              </a:r>
              <a:r>
                <a:rPr lang="en-US" dirty="0">
                  <a:solidFill>
                    <a:schemeClr val="tx2"/>
                  </a:solidFill>
                </a:rPr>
                <a:t>.</a:t>
              </a:r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endParaRPr lang="en-US" dirty="0">
                <a:solidFill>
                  <a:schemeClr val="tx2"/>
                </a:solidFill>
              </a:endParaRPr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endParaRPr lang="en-US" dirty="0">
                <a:solidFill>
                  <a:schemeClr val="tx2"/>
                </a:solidFill>
              </a:endParaRPr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tx2"/>
                  </a:solidFill>
                </a:rPr>
                <a:t>Create Dockerfile in the Functional Code repo with universal drivers and a build argument for base image; defaults to </a:t>
              </a:r>
              <a:r>
                <a:rPr lang="en-US" i="1" dirty="0">
                  <a:solidFill>
                    <a:schemeClr val="tx2"/>
                  </a:solidFill>
                </a:rPr>
                <a:t>alpine:latest.</a:t>
              </a:r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endParaRPr lang="en-US" dirty="0">
                <a:solidFill>
                  <a:schemeClr val="tx2"/>
                </a:solidFill>
              </a:endParaRPr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endParaRPr lang="en-US" dirty="0">
                <a:solidFill>
                  <a:schemeClr val="tx2"/>
                </a:solidFill>
              </a:endParaRPr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tx2"/>
                  </a:solidFill>
                </a:rPr>
                <a:t>Create a separate repository for Oracle dependencies installed base image.</a:t>
              </a:r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endParaRPr lang="en-US" dirty="0">
                <a:solidFill>
                  <a:schemeClr val="tx2"/>
                </a:solidFill>
              </a:endParaRPr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endParaRPr lang="en-US" dirty="0">
                <a:solidFill>
                  <a:schemeClr val="tx2"/>
                </a:solidFill>
              </a:endParaRPr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tx2"/>
                  </a:solidFill>
                </a:rPr>
                <a:t>Create a separate repository for Sybase dependencies installed base image.</a:t>
              </a:r>
            </a:p>
            <a:p>
              <a:pPr marL="285750" indent="-2286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2"/>
                </a:solidFill>
              </a:endParaRPr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3CA44565-B2B0-5743-A67A-8DC23E2F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821" y="5997673"/>
              <a:ext cx="1419510" cy="31209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Graphic 5" descr="Arrow circle with solid fill">
              <a:extLst>
                <a:ext uri="{FF2B5EF4-FFF2-40B4-BE49-F238E27FC236}">
                  <a16:creationId xmlns:a16="http://schemas.microsoft.com/office/drawing/2014/main" id="{283A752C-312B-3048-A295-E91EBFED2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7953" y="2105895"/>
              <a:ext cx="2802580" cy="2802580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4A06628-0C96-B842-9727-ECE2EB60F519}"/>
                </a:ext>
              </a:extLst>
            </p:cNvPr>
            <p:cNvGrpSpPr/>
            <p:nvPr/>
          </p:nvGrpSpPr>
          <p:grpSpPr>
            <a:xfrm>
              <a:off x="5400553" y="1233939"/>
              <a:ext cx="891627" cy="888805"/>
              <a:chOff x="5365455" y="1328413"/>
              <a:chExt cx="891627" cy="888805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3A7D86D-B321-8E47-B393-DB1641610390}"/>
                  </a:ext>
                </a:extLst>
              </p:cNvPr>
              <p:cNvSpPr/>
              <p:nvPr/>
            </p:nvSpPr>
            <p:spPr>
              <a:xfrm>
                <a:off x="5365455" y="1328413"/>
                <a:ext cx="891627" cy="888805"/>
              </a:xfrm>
              <a:prstGeom prst="ellipse">
                <a:avLst/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18" name="Rectangle 17" descr="Flowchart">
                <a:extLst>
                  <a:ext uri="{FF2B5EF4-FFF2-40B4-BE49-F238E27FC236}">
                    <a16:creationId xmlns:a16="http://schemas.microsoft.com/office/drawing/2014/main" id="{32E04C34-65BB-BF42-ACF1-E199D9547AAE}"/>
                  </a:ext>
                </a:extLst>
              </p:cNvPr>
              <p:cNvSpPr/>
              <p:nvPr/>
            </p:nvSpPr>
            <p:spPr>
              <a:xfrm>
                <a:off x="5555802" y="1516902"/>
                <a:ext cx="511589" cy="509970"/>
              </a:xfrm>
              <a:prstGeom prst="rect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0DA22B9-4259-CE42-948B-4ED83FEA206C}"/>
                </a:ext>
              </a:extLst>
            </p:cNvPr>
            <p:cNvGrpSpPr/>
            <p:nvPr/>
          </p:nvGrpSpPr>
          <p:grpSpPr>
            <a:xfrm>
              <a:off x="5388359" y="2516942"/>
              <a:ext cx="891627" cy="888806"/>
              <a:chOff x="5366749" y="2361614"/>
              <a:chExt cx="891627" cy="88880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6C7C06F-99FA-C341-8153-9C588B53F0E4}"/>
                  </a:ext>
                </a:extLst>
              </p:cNvPr>
              <p:cNvSpPr/>
              <p:nvPr/>
            </p:nvSpPr>
            <p:spPr>
              <a:xfrm>
                <a:off x="5366749" y="2361614"/>
                <a:ext cx="891627" cy="888806"/>
              </a:xfrm>
              <a:prstGeom prst="ellipse">
                <a:avLst/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pic>
            <p:nvPicPr>
              <p:cNvPr id="9" name="Graphic 8" descr="Whale with solid fill">
                <a:extLst>
                  <a:ext uri="{FF2B5EF4-FFF2-40B4-BE49-F238E27FC236}">
                    <a16:creationId xmlns:a16="http://schemas.microsoft.com/office/drawing/2014/main" id="{F144BD8B-A126-6546-81D8-97FA74CA0C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556560" y="2540112"/>
                <a:ext cx="516226" cy="516226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2DC08F7-2E1C-E549-AD4B-38DF049CBAC2}"/>
                </a:ext>
              </a:extLst>
            </p:cNvPr>
            <p:cNvGrpSpPr/>
            <p:nvPr/>
          </p:nvGrpSpPr>
          <p:grpSpPr>
            <a:xfrm>
              <a:off x="5365454" y="3830999"/>
              <a:ext cx="891627" cy="888807"/>
              <a:chOff x="5464017" y="3172175"/>
              <a:chExt cx="891627" cy="888807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2339A6F-B7B2-224B-8F5A-DE008CFA8D36}"/>
                  </a:ext>
                </a:extLst>
              </p:cNvPr>
              <p:cNvSpPr/>
              <p:nvPr/>
            </p:nvSpPr>
            <p:spPr>
              <a:xfrm>
                <a:off x="5464017" y="3172175"/>
                <a:ext cx="891627" cy="888807"/>
              </a:xfrm>
              <a:prstGeom prst="ellipse">
                <a:avLst/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22" name="Rectangle 21" descr="Server">
                <a:extLst>
                  <a:ext uri="{FF2B5EF4-FFF2-40B4-BE49-F238E27FC236}">
                    <a16:creationId xmlns:a16="http://schemas.microsoft.com/office/drawing/2014/main" id="{1D5720FD-9C7D-824A-AAE6-B43C569254BD}"/>
                  </a:ext>
                </a:extLst>
              </p:cNvPr>
              <p:cNvSpPr/>
              <p:nvPr/>
            </p:nvSpPr>
            <p:spPr>
              <a:xfrm>
                <a:off x="5676942" y="3360664"/>
                <a:ext cx="511589" cy="509971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D4D8097-6230-D24D-AD3D-7728A9A14775}"/>
                </a:ext>
              </a:extLst>
            </p:cNvPr>
            <p:cNvGrpSpPr/>
            <p:nvPr/>
          </p:nvGrpSpPr>
          <p:grpSpPr>
            <a:xfrm>
              <a:off x="5372295" y="5079226"/>
              <a:ext cx="891627" cy="888808"/>
              <a:chOff x="5372295" y="4797001"/>
              <a:chExt cx="891627" cy="888808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1858E7D-083E-CA4D-8F84-B26D1A10B5AE}"/>
                  </a:ext>
                </a:extLst>
              </p:cNvPr>
              <p:cNvSpPr/>
              <p:nvPr/>
            </p:nvSpPr>
            <p:spPr>
              <a:xfrm>
                <a:off x="5372295" y="4797001"/>
                <a:ext cx="891627" cy="888808"/>
              </a:xfrm>
              <a:prstGeom prst="ellipse">
                <a:avLst/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24" name="Rectangle 23" descr="Database">
                <a:extLst>
                  <a:ext uri="{FF2B5EF4-FFF2-40B4-BE49-F238E27FC236}">
                    <a16:creationId xmlns:a16="http://schemas.microsoft.com/office/drawing/2014/main" id="{13B32348-A2E6-5A42-ADF7-5E52FB4B7FC2}"/>
                  </a:ext>
                </a:extLst>
              </p:cNvPr>
              <p:cNvSpPr/>
              <p:nvPr/>
            </p:nvSpPr>
            <p:spPr>
              <a:xfrm>
                <a:off x="5561572" y="4981749"/>
                <a:ext cx="511589" cy="509972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</p:spTree>
    <p:extLst>
      <p:ext uri="{BB962C8B-B14F-4D97-AF65-F5344CB8AC3E}">
        <p14:creationId xmlns:p14="http://schemas.microsoft.com/office/powerpoint/2010/main" val="38645636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Global Azure">
      <a:dk1>
        <a:srgbClr val="000E2A"/>
      </a:dk1>
      <a:lt1>
        <a:sysClr val="window" lastClr="FFFFFF"/>
      </a:lt1>
      <a:dk2>
        <a:srgbClr val="011642"/>
      </a:dk2>
      <a:lt2>
        <a:srgbClr val="DDE5F5"/>
      </a:lt2>
      <a:accent1>
        <a:srgbClr val="E0BD38"/>
      </a:accent1>
      <a:accent2>
        <a:srgbClr val="E69423"/>
      </a:accent2>
      <a:accent3>
        <a:srgbClr val="5C2F8A"/>
      </a:accent3>
      <a:accent4>
        <a:srgbClr val="E6AD34"/>
      </a:accent4>
      <a:accent5>
        <a:srgbClr val="3E6CB7"/>
      </a:accent5>
      <a:accent6>
        <a:srgbClr val="81BE4F"/>
      </a:accent6>
      <a:hlink>
        <a:srgbClr val="4578AC"/>
      </a:hlink>
      <a:folHlink>
        <a:srgbClr val="E6AD34"/>
      </a:folHlink>
    </a:clrScheme>
    <a:fontScheme name="Другая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30DFF6A22C7B2F45A28011A1368703BE" ma:contentTypeVersion="11" ma:contentTypeDescription="Создание документа." ma:contentTypeScope="" ma:versionID="34af4793d981748e7a7d8720334b7f5c">
  <xsd:schema xmlns:xsd="http://www.w3.org/2001/XMLSchema" xmlns:xs="http://www.w3.org/2001/XMLSchema" xmlns:p="http://schemas.microsoft.com/office/2006/metadata/properties" xmlns:ns2="2210b88e-3178-4b56-9561-90f9d92049dc" xmlns:ns3="a0e19884-a3b9-4477-83d3-ff33e56850e7" targetNamespace="http://schemas.microsoft.com/office/2006/metadata/properties" ma:root="true" ma:fieldsID="be13cbb7221bd403a818b4ba1209fc07" ns2:_="" ns3:_="">
    <xsd:import namespace="2210b88e-3178-4b56-9561-90f9d92049dc"/>
    <xsd:import namespace="a0e19884-a3b9-4477-83d3-ff33e56850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10b88e-3178-4b56-9561-90f9d92049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e19884-a3b9-4477-83d3-ff33e56850e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B5DC3D-8240-4F56-816E-AFC0E435CE93}">
  <ds:schemaRefs>
    <ds:schemaRef ds:uri="http://purl.org/dc/elements/1.1/"/>
    <ds:schemaRef ds:uri="http://schemas.microsoft.com/office/2006/metadata/properties"/>
    <ds:schemaRef ds:uri="2210b88e-3178-4b56-9561-90f9d92049dc"/>
    <ds:schemaRef ds:uri="http://schemas.microsoft.com/office/2006/documentManagement/types"/>
    <ds:schemaRef ds:uri="http://purl.org/dc/terms/"/>
    <ds:schemaRef ds:uri="a0e19884-a3b9-4477-83d3-ff33e56850e7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C7179FB-07C6-44BA-92F8-234830DD0C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AB3462-3720-408C-9B04-80BE55F0E2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10b88e-3178-4b56-9561-90f9d92049dc"/>
    <ds:schemaRef ds:uri="a0e19884-a3b9-4477-83d3-ff33e56850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{7036DBA4-2D31-3C48-A5D7-11574F5E2677}tf16401369</Template>
  <TotalTime>3730</TotalTime>
  <Words>1337</Words>
  <Application>Microsoft Macintosh PowerPoint</Application>
  <PresentationFormat>Widescreen</PresentationFormat>
  <Paragraphs>200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charter</vt:lpstr>
      <vt:lpstr>Impact</vt:lpstr>
      <vt:lpstr>Open Sans</vt:lpstr>
      <vt:lpstr>Segoe UI</vt:lpstr>
      <vt:lpstr>Segoe UI Semibold</vt:lpstr>
      <vt:lpstr>Тема Office</vt:lpstr>
      <vt:lpstr>Dancing with Docker images in Azure 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Ekaterina Belyakova</dc:creator>
  <cp:lastModifiedBy>Govindaraj, Karthikeyan</cp:lastModifiedBy>
  <cp:revision>135</cp:revision>
  <dcterms:created xsi:type="dcterms:W3CDTF">2020-09-02T12:06:30Z</dcterms:created>
  <dcterms:modified xsi:type="dcterms:W3CDTF">2021-04-14T01:14:30Z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0x01010030DFF6A22C7B2F45A28011A1368703BE</vt:lpwstr>
  </property>
</Properties>
</file>